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5"/>
  </p:notesMasterIdLst>
  <p:handoutMasterIdLst>
    <p:handoutMasterId r:id="rId16"/>
  </p:handoutMasterIdLst>
  <p:sldIdLst>
    <p:sldId id="256" r:id="rId2"/>
    <p:sldId id="263" r:id="rId3"/>
    <p:sldId id="268" r:id="rId4"/>
    <p:sldId id="259" r:id="rId5"/>
    <p:sldId id="266" r:id="rId6"/>
    <p:sldId id="258" r:id="rId7"/>
    <p:sldId id="257" r:id="rId8"/>
    <p:sldId id="267" r:id="rId9"/>
    <p:sldId id="271" r:id="rId10"/>
    <p:sldId id="270" r:id="rId11"/>
    <p:sldId id="264" r:id="rId12"/>
    <p:sldId id="269" r:id="rId13"/>
    <p:sldId id="261"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18" autoAdjust="0"/>
    <p:restoredTop sz="90678" autoAdjust="0"/>
  </p:normalViewPr>
  <p:slideViewPr>
    <p:cSldViewPr>
      <p:cViewPr varScale="1">
        <p:scale>
          <a:sx n="66" d="100"/>
          <a:sy n="66" d="100"/>
        </p:scale>
        <p:origin x="156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6AB719-D646-4EB5-9916-F72FF5592BB7}" type="doc">
      <dgm:prSet loTypeId="urn:microsoft.com/office/officeart/2005/8/layout/orgChart1" loCatId="hierarchy" qsTypeId="urn:microsoft.com/office/officeart/2005/8/quickstyle/simple1" qsCatId="simple" csTypeId="urn:microsoft.com/office/officeart/2005/8/colors/accent1_2" csCatId="accent1" phldr="1"/>
      <dgm:spPr/>
    </dgm:pt>
    <dgm:pt modelId="{7D80A868-38C6-4DCE-B288-B75552FBCEC2}">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entury Gothic" pitchFamily="34" charset="0"/>
            </a:rPr>
            <a:t>Dir. Office for Aging &amp; Youth</a:t>
          </a:r>
        </a:p>
      </dgm:t>
    </dgm:pt>
    <dgm:pt modelId="{6201F373-C37B-462E-9AD3-8E0FC93810DF}" type="parTrans" cxnId="{8ACFE013-E475-4D8A-A87C-8FA2B053E132}">
      <dgm:prSet/>
      <dgm:spPr/>
      <dgm:t>
        <a:bodyPr/>
        <a:lstStyle/>
        <a:p>
          <a:endParaRPr lang="en-US" dirty="0"/>
        </a:p>
      </dgm:t>
    </dgm:pt>
    <dgm:pt modelId="{7D9DB83A-420B-49C1-871B-4C604329F0EB}" type="sibTrans" cxnId="{8ACFE013-E475-4D8A-A87C-8FA2B053E132}">
      <dgm:prSet/>
      <dgm:spPr/>
      <dgm:t>
        <a:bodyPr/>
        <a:lstStyle/>
        <a:p>
          <a:endParaRPr lang="en-US"/>
        </a:p>
      </dgm:t>
    </dgm:pt>
    <dgm:pt modelId="{81E07810-436F-4240-A17B-02E16F52FB3A}">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entury Gothic" pitchFamily="34" charset="0"/>
            </a:rPr>
            <a:t>Office for Aging</a:t>
          </a:r>
        </a:p>
      </dgm:t>
    </dgm:pt>
    <dgm:pt modelId="{229A824B-5FB1-44EE-8E67-571978B6D7BE}" type="parTrans" cxnId="{C7E5B055-ACD9-4EBE-B7A2-739A7CD8314B}">
      <dgm:prSet/>
      <dgm:spPr/>
      <dgm:t>
        <a:bodyPr/>
        <a:lstStyle/>
        <a:p>
          <a:endParaRPr lang="en-US" dirty="0"/>
        </a:p>
      </dgm:t>
    </dgm:pt>
    <dgm:pt modelId="{F106CECE-5D6A-4018-A31F-9C0D5F8865B0}" type="sibTrans" cxnId="{C7E5B055-ACD9-4EBE-B7A2-739A7CD8314B}">
      <dgm:prSet/>
      <dgm:spPr/>
      <dgm:t>
        <a:bodyPr/>
        <a:lstStyle/>
        <a:p>
          <a:endParaRPr lang="en-US"/>
        </a:p>
      </dgm:t>
    </dgm:pt>
    <dgm:pt modelId="{BC429B54-DD86-4BD7-B987-22D36FAFCA16}">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entury Gothic" pitchFamily="34" charset="0"/>
            </a:rPr>
            <a:t>1 Senior Account Clerk</a:t>
          </a:r>
        </a:p>
      </dgm:t>
    </dgm:pt>
    <dgm:pt modelId="{B1863DDC-BF56-49E9-892A-FD8398E17ADB}" type="parTrans" cxnId="{60DDB07E-D980-489E-8E91-40E6D89CA43E}">
      <dgm:prSet/>
      <dgm:spPr/>
      <dgm:t>
        <a:bodyPr/>
        <a:lstStyle/>
        <a:p>
          <a:endParaRPr lang="en-US" dirty="0"/>
        </a:p>
      </dgm:t>
    </dgm:pt>
    <dgm:pt modelId="{FB2AB554-5A65-4C77-96CF-6E2BC82BB118}" type="sibTrans" cxnId="{60DDB07E-D980-489E-8E91-40E6D89CA43E}">
      <dgm:prSet/>
      <dgm:spPr/>
      <dgm:t>
        <a:bodyPr/>
        <a:lstStyle/>
        <a:p>
          <a:endParaRPr lang="en-US"/>
        </a:p>
      </dgm:t>
    </dgm:pt>
    <dgm:pt modelId="{0EC73310-12B8-4CC5-9D1C-9327DE941038}">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entury Gothic" pitchFamily="34" charset="0"/>
            </a:rPr>
            <a:t>1Account Clerk/Typist</a:t>
          </a:r>
        </a:p>
      </dgm:t>
    </dgm:pt>
    <dgm:pt modelId="{FB610B0F-A761-4F5E-A067-383EE148215A}" type="parTrans" cxnId="{530AB0AF-E468-4044-96C5-AF5B6BCBEADD}">
      <dgm:prSet/>
      <dgm:spPr/>
      <dgm:t>
        <a:bodyPr/>
        <a:lstStyle/>
        <a:p>
          <a:endParaRPr lang="en-US" dirty="0"/>
        </a:p>
      </dgm:t>
    </dgm:pt>
    <dgm:pt modelId="{BC4FE425-A908-426D-A8DD-8EBF067740A4}" type="sibTrans" cxnId="{530AB0AF-E468-4044-96C5-AF5B6BCBEADD}">
      <dgm:prSet/>
      <dgm:spPr/>
      <dgm:t>
        <a:bodyPr/>
        <a:lstStyle/>
        <a:p>
          <a:endParaRPr lang="en-US"/>
        </a:p>
      </dgm:t>
    </dgm:pt>
    <dgm:pt modelId="{7A5ADBCE-F1AE-4F7D-9465-AF0B34CF22C2}">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entury Gothic" pitchFamily="34" charset="0"/>
            </a:rPr>
            <a:t>4 Caseworkers</a:t>
          </a:r>
        </a:p>
      </dgm:t>
    </dgm:pt>
    <dgm:pt modelId="{76E80D59-382F-47F2-87FE-CBDD0C4FFBB0}" type="parTrans" cxnId="{BA7A8378-7C80-4251-8CC4-7832146BB434}">
      <dgm:prSet/>
      <dgm:spPr/>
      <dgm:t>
        <a:bodyPr/>
        <a:lstStyle/>
        <a:p>
          <a:endParaRPr lang="en-US" dirty="0"/>
        </a:p>
      </dgm:t>
    </dgm:pt>
    <dgm:pt modelId="{1CD0BA29-7566-46DC-A6DE-F23D105E103A}" type="sibTrans" cxnId="{BA7A8378-7C80-4251-8CC4-7832146BB434}">
      <dgm:prSet/>
      <dgm:spPr/>
      <dgm:t>
        <a:bodyPr/>
        <a:lstStyle/>
        <a:p>
          <a:endParaRPr lang="en-US"/>
        </a:p>
      </dgm:t>
    </dgm:pt>
    <dgm:pt modelId="{1B90EB23-D6B1-4899-A8FC-AEAF74757C96}">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entury Gothic" pitchFamily="34" charset="0"/>
            </a:rPr>
            <a:t>Youth Bureau Advisory Board</a:t>
          </a:r>
        </a:p>
      </dgm:t>
    </dgm:pt>
    <dgm:pt modelId="{39F310E3-D959-4C45-BB77-DDC659C6074E}" type="parTrans" cxnId="{7BD5E15E-02A8-4B59-8454-44E5D33B65C2}">
      <dgm:prSet/>
      <dgm:spPr/>
      <dgm:t>
        <a:bodyPr/>
        <a:lstStyle/>
        <a:p>
          <a:endParaRPr lang="en-US" dirty="0"/>
        </a:p>
      </dgm:t>
    </dgm:pt>
    <dgm:pt modelId="{E4D4ED38-E943-4E06-86F8-FF3D8E9A8583}" type="sibTrans" cxnId="{7BD5E15E-02A8-4B59-8454-44E5D33B65C2}">
      <dgm:prSet/>
      <dgm:spPr/>
      <dgm:t>
        <a:bodyPr/>
        <a:lstStyle/>
        <a:p>
          <a:endParaRPr lang="en-US"/>
        </a:p>
      </dgm:t>
    </dgm:pt>
    <dgm:pt modelId="{C1B95E73-024A-4E83-AF97-044FDED1D614}">
      <dgm:prSet custT="1"/>
      <dgm:spPr/>
      <dgm:t>
        <a:bodyPr/>
        <a:lstStyle/>
        <a:p>
          <a:r>
            <a:rPr lang="en-US" sz="1200" dirty="0" smtClean="0">
              <a:solidFill>
                <a:schemeClr val="tx1"/>
              </a:solidFill>
              <a:latin typeface="Century Gothic" pitchFamily="34" charset="0"/>
            </a:rPr>
            <a:t>Board of Supervisors</a:t>
          </a:r>
          <a:endParaRPr lang="en-US" sz="1200" dirty="0">
            <a:solidFill>
              <a:schemeClr val="tx1"/>
            </a:solidFill>
            <a:latin typeface="Century Gothic" pitchFamily="34" charset="0"/>
          </a:endParaRPr>
        </a:p>
      </dgm:t>
    </dgm:pt>
    <dgm:pt modelId="{BB9AB4EF-C704-419C-BE3E-C19401E89C04}" type="parTrans" cxnId="{F207C855-1C21-413D-AA9C-D3169808F1E6}">
      <dgm:prSet/>
      <dgm:spPr/>
      <dgm:t>
        <a:bodyPr/>
        <a:lstStyle/>
        <a:p>
          <a:endParaRPr lang="en-US"/>
        </a:p>
      </dgm:t>
    </dgm:pt>
    <dgm:pt modelId="{8693DF45-9CF8-40F7-9F6E-F4E59373FE9A}" type="sibTrans" cxnId="{F207C855-1C21-413D-AA9C-D3169808F1E6}">
      <dgm:prSet/>
      <dgm:spPr/>
      <dgm:t>
        <a:bodyPr/>
        <a:lstStyle/>
        <a:p>
          <a:endParaRPr lang="en-US"/>
        </a:p>
      </dgm:t>
    </dgm:pt>
    <dgm:pt modelId="{666DA8AB-CD54-4619-AD7D-8D4CCB1721FE}">
      <dgm:prSet custT="1"/>
      <dgm:spPr/>
      <dgm:t>
        <a:bodyPr/>
        <a:lstStyle/>
        <a:p>
          <a:r>
            <a:rPr lang="en-US" sz="1200" dirty="0" smtClean="0">
              <a:solidFill>
                <a:schemeClr val="tx1"/>
              </a:solidFill>
              <a:latin typeface="Century Gothic" pitchFamily="34" charset="0"/>
            </a:rPr>
            <a:t>Aging Advisory Council</a:t>
          </a:r>
          <a:endParaRPr lang="en-US" sz="1200" dirty="0">
            <a:solidFill>
              <a:schemeClr val="tx1"/>
            </a:solidFill>
            <a:latin typeface="Century Gothic" pitchFamily="34" charset="0"/>
          </a:endParaRPr>
        </a:p>
      </dgm:t>
    </dgm:pt>
    <dgm:pt modelId="{21CE136F-A96E-4708-A0BA-41117C4D9ACA}" type="parTrans" cxnId="{075150C9-684E-46A6-89CD-5ADF19DAF855}">
      <dgm:prSet/>
      <dgm:spPr/>
      <dgm:t>
        <a:bodyPr/>
        <a:lstStyle/>
        <a:p>
          <a:endParaRPr lang="en-US" dirty="0"/>
        </a:p>
      </dgm:t>
    </dgm:pt>
    <dgm:pt modelId="{DA2F98D6-AFBA-4519-A63D-BE826C5A14E5}" type="sibTrans" cxnId="{075150C9-684E-46A6-89CD-5ADF19DAF855}">
      <dgm:prSet/>
      <dgm:spPr/>
      <dgm:t>
        <a:bodyPr/>
        <a:lstStyle/>
        <a:p>
          <a:endParaRPr lang="en-US"/>
        </a:p>
      </dgm:t>
    </dgm:pt>
    <dgm:pt modelId="{43F59817-2D79-4FC4-B9E8-01B8E76A242F}">
      <dgm:prSet custT="1"/>
      <dgm:spPr/>
      <dgm:t>
        <a:bodyPr/>
        <a:lstStyle/>
        <a:p>
          <a:r>
            <a:rPr lang="en-US" sz="1100" dirty="0" smtClean="0">
              <a:solidFill>
                <a:schemeClr val="tx1"/>
              </a:solidFill>
              <a:latin typeface="Century Gothic" pitchFamily="34" charset="0"/>
            </a:rPr>
            <a:t>2 Aging Services specialists</a:t>
          </a:r>
          <a:endParaRPr lang="en-US" sz="1100" dirty="0">
            <a:solidFill>
              <a:schemeClr val="tx1"/>
            </a:solidFill>
            <a:latin typeface="Century Gothic" pitchFamily="34" charset="0"/>
          </a:endParaRPr>
        </a:p>
      </dgm:t>
    </dgm:pt>
    <dgm:pt modelId="{DB60661C-3089-4C60-9D2F-889D44D4E1E7}" type="parTrans" cxnId="{A04957D0-3124-4054-AF93-314EA1BA2CC9}">
      <dgm:prSet/>
      <dgm:spPr/>
      <dgm:t>
        <a:bodyPr/>
        <a:lstStyle/>
        <a:p>
          <a:endParaRPr lang="en-US" dirty="0"/>
        </a:p>
      </dgm:t>
    </dgm:pt>
    <dgm:pt modelId="{0EA370FB-FA8E-49EF-9886-ACA2430FAF3B}" type="sibTrans" cxnId="{A04957D0-3124-4054-AF93-314EA1BA2CC9}">
      <dgm:prSet/>
      <dgm:spPr/>
      <dgm:t>
        <a:bodyPr/>
        <a:lstStyle/>
        <a:p>
          <a:endParaRPr lang="en-US"/>
        </a:p>
      </dgm:t>
    </dgm:pt>
    <dgm:pt modelId="{3A7C020C-E466-4406-AB45-AC410D03F86D}">
      <dgm:prSet custT="1"/>
      <dgm:spPr/>
      <dgm:t>
        <a:bodyPr/>
        <a:lstStyle/>
        <a:p>
          <a:r>
            <a:rPr lang="en-US" sz="1100" dirty="0" smtClean="0">
              <a:solidFill>
                <a:schemeClr val="tx1"/>
              </a:solidFill>
              <a:latin typeface="Century Gothic" pitchFamily="34" charset="0"/>
            </a:rPr>
            <a:t>Nutrition Services manager</a:t>
          </a:r>
          <a:endParaRPr lang="en-US" sz="1100" dirty="0">
            <a:solidFill>
              <a:schemeClr val="tx1"/>
            </a:solidFill>
            <a:latin typeface="Century Gothic" pitchFamily="34" charset="0"/>
          </a:endParaRPr>
        </a:p>
      </dgm:t>
    </dgm:pt>
    <dgm:pt modelId="{9BB7A5A3-EB9F-47B0-BFFF-D9BD07F0866F}" type="parTrans" cxnId="{EED1745B-C5E3-43CE-BF14-AF82A2792427}">
      <dgm:prSet/>
      <dgm:spPr/>
      <dgm:t>
        <a:bodyPr/>
        <a:lstStyle/>
        <a:p>
          <a:endParaRPr lang="en-US" dirty="0"/>
        </a:p>
      </dgm:t>
    </dgm:pt>
    <dgm:pt modelId="{9944776F-FBAE-4CA3-9E8D-BFD845AAAE19}" type="sibTrans" cxnId="{EED1745B-C5E3-43CE-BF14-AF82A2792427}">
      <dgm:prSet/>
      <dgm:spPr/>
      <dgm:t>
        <a:bodyPr/>
        <a:lstStyle/>
        <a:p>
          <a:endParaRPr lang="en-US"/>
        </a:p>
      </dgm:t>
    </dgm:pt>
    <dgm:pt modelId="{6F11DAD8-62A9-4394-BEF6-BD7E03FBB5E3}">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entury Gothic" pitchFamily="34" charset="0"/>
            </a:rPr>
            <a:t>1Typist</a:t>
          </a:r>
        </a:p>
      </dgm:t>
    </dgm:pt>
    <dgm:pt modelId="{EB6E1CD4-38ED-4FD9-BE48-065D3E28A47D}" type="parTrans" cxnId="{CF11B87C-2067-4EFD-9D2A-C5E8C09BD3D4}">
      <dgm:prSet/>
      <dgm:spPr/>
      <dgm:t>
        <a:bodyPr/>
        <a:lstStyle/>
        <a:p>
          <a:endParaRPr lang="en-US" dirty="0"/>
        </a:p>
      </dgm:t>
    </dgm:pt>
    <dgm:pt modelId="{754357E0-978A-448C-9C8F-5EE56AACA47B}" type="sibTrans" cxnId="{CF11B87C-2067-4EFD-9D2A-C5E8C09BD3D4}">
      <dgm:prSet/>
      <dgm:spPr/>
      <dgm:t>
        <a:bodyPr/>
        <a:lstStyle/>
        <a:p>
          <a:endParaRPr lang="en-US"/>
        </a:p>
      </dgm:t>
    </dgm:pt>
    <dgm:pt modelId="{CAC1347C-71F6-4B27-877F-61301522D0A3}">
      <dgm:prSet custT="1"/>
      <dgm:spPr/>
      <dgm:t>
        <a:bodyPr/>
        <a:lstStyle/>
        <a:p>
          <a:r>
            <a:rPr lang="en-US" sz="1100" dirty="0" smtClean="0">
              <a:solidFill>
                <a:schemeClr val="tx1"/>
              </a:solidFill>
              <a:latin typeface="Century Gothic" pitchFamily="34" charset="0"/>
            </a:rPr>
            <a:t>4 food site aides</a:t>
          </a:r>
          <a:endParaRPr lang="en-US" sz="1100" dirty="0">
            <a:solidFill>
              <a:schemeClr val="tx1"/>
            </a:solidFill>
            <a:latin typeface="Century Gothic" pitchFamily="34" charset="0"/>
          </a:endParaRPr>
        </a:p>
      </dgm:t>
    </dgm:pt>
    <dgm:pt modelId="{CCEB2174-801B-4EB2-87CE-1706FD8974DF}" type="parTrans" cxnId="{DB975B5D-3D00-4969-9A5A-6261E86AFCB8}">
      <dgm:prSet/>
      <dgm:spPr/>
      <dgm:t>
        <a:bodyPr/>
        <a:lstStyle/>
        <a:p>
          <a:endParaRPr lang="en-US" dirty="0"/>
        </a:p>
      </dgm:t>
    </dgm:pt>
    <dgm:pt modelId="{5DA89F2D-DB19-494E-8523-0393B755CB64}" type="sibTrans" cxnId="{DB975B5D-3D00-4969-9A5A-6261E86AFCB8}">
      <dgm:prSet/>
      <dgm:spPr/>
      <dgm:t>
        <a:bodyPr/>
        <a:lstStyle/>
        <a:p>
          <a:endParaRPr lang="en-US"/>
        </a:p>
      </dgm:t>
    </dgm:pt>
    <dgm:pt modelId="{53D933A2-A731-487D-A0DA-0CC7B2D2D847}">
      <dgm:prSet custT="1"/>
      <dgm:spPr/>
      <dgm:t>
        <a:bodyPr/>
        <a:lstStyle/>
        <a:p>
          <a:r>
            <a:rPr lang="en-US" sz="1100" dirty="0" smtClean="0">
              <a:solidFill>
                <a:schemeClr val="tx1"/>
              </a:solidFill>
              <a:latin typeface="Century Gothic" pitchFamily="34" charset="0"/>
            </a:rPr>
            <a:t>1 Account Clerk</a:t>
          </a:r>
          <a:endParaRPr lang="en-US" sz="1100" dirty="0">
            <a:solidFill>
              <a:schemeClr val="tx1"/>
            </a:solidFill>
            <a:latin typeface="Century Gothic" pitchFamily="34" charset="0"/>
          </a:endParaRPr>
        </a:p>
      </dgm:t>
    </dgm:pt>
    <dgm:pt modelId="{DA63B246-9151-4F30-9B96-FC95D00A1DA1}" type="parTrans" cxnId="{3CE1624A-F04A-4A25-9FDE-3605511E1DDC}">
      <dgm:prSet/>
      <dgm:spPr/>
      <dgm:t>
        <a:bodyPr/>
        <a:lstStyle/>
        <a:p>
          <a:endParaRPr lang="en-US" dirty="0"/>
        </a:p>
      </dgm:t>
    </dgm:pt>
    <dgm:pt modelId="{0EABD419-2F4B-4866-8657-4C6ED6FE0740}" type="sibTrans" cxnId="{3CE1624A-F04A-4A25-9FDE-3605511E1DDC}">
      <dgm:prSet/>
      <dgm:spPr/>
      <dgm:t>
        <a:bodyPr/>
        <a:lstStyle/>
        <a:p>
          <a:endParaRPr lang="en-US"/>
        </a:p>
      </dgm:t>
    </dgm:pt>
    <dgm:pt modelId="{727AA16E-1D86-46D7-9383-71D65E676648}" type="pres">
      <dgm:prSet presAssocID="{DE6AB719-D646-4EB5-9916-F72FF5592BB7}" presName="hierChild1" presStyleCnt="0">
        <dgm:presLayoutVars>
          <dgm:orgChart val="1"/>
          <dgm:chPref val="1"/>
          <dgm:dir/>
          <dgm:animOne val="branch"/>
          <dgm:animLvl val="lvl"/>
          <dgm:resizeHandles/>
        </dgm:presLayoutVars>
      </dgm:prSet>
      <dgm:spPr/>
    </dgm:pt>
    <dgm:pt modelId="{6011B7A6-FAF8-465D-A234-131FAC7D4750}" type="pres">
      <dgm:prSet presAssocID="{C1B95E73-024A-4E83-AF97-044FDED1D614}" presName="hierRoot1" presStyleCnt="0">
        <dgm:presLayoutVars>
          <dgm:hierBranch val="init"/>
        </dgm:presLayoutVars>
      </dgm:prSet>
      <dgm:spPr/>
    </dgm:pt>
    <dgm:pt modelId="{8655F114-9288-49CC-8537-E94D62457F8E}" type="pres">
      <dgm:prSet presAssocID="{C1B95E73-024A-4E83-AF97-044FDED1D614}" presName="rootComposite1" presStyleCnt="0"/>
      <dgm:spPr/>
    </dgm:pt>
    <dgm:pt modelId="{623BAE92-D811-494B-B889-C25F5C818D65}" type="pres">
      <dgm:prSet presAssocID="{C1B95E73-024A-4E83-AF97-044FDED1D614}" presName="rootText1" presStyleLbl="node0" presStyleIdx="0" presStyleCnt="1" custScaleX="251172" custLinFactNeighborX="2245" custLinFactNeighborY="-602">
        <dgm:presLayoutVars>
          <dgm:chPref val="3"/>
        </dgm:presLayoutVars>
      </dgm:prSet>
      <dgm:spPr/>
      <dgm:t>
        <a:bodyPr/>
        <a:lstStyle/>
        <a:p>
          <a:endParaRPr lang="en-US"/>
        </a:p>
      </dgm:t>
    </dgm:pt>
    <dgm:pt modelId="{68C288E8-BD3B-419E-A44D-F289114227EA}" type="pres">
      <dgm:prSet presAssocID="{C1B95E73-024A-4E83-AF97-044FDED1D614}" presName="rootConnector1" presStyleLbl="node1" presStyleIdx="0" presStyleCnt="0"/>
      <dgm:spPr/>
      <dgm:t>
        <a:bodyPr/>
        <a:lstStyle/>
        <a:p>
          <a:endParaRPr lang="en-US"/>
        </a:p>
      </dgm:t>
    </dgm:pt>
    <dgm:pt modelId="{B8D7AC8D-CCD3-4EEA-886E-F1E0DE3D690E}" type="pres">
      <dgm:prSet presAssocID="{C1B95E73-024A-4E83-AF97-044FDED1D614}" presName="hierChild2" presStyleCnt="0"/>
      <dgm:spPr/>
    </dgm:pt>
    <dgm:pt modelId="{09F597F6-AF99-4AD2-83D3-EEE2FDB09DE9}" type="pres">
      <dgm:prSet presAssocID="{6201F373-C37B-462E-9AD3-8E0FC93810DF}" presName="Name37" presStyleLbl="parChTrans1D2" presStyleIdx="0" presStyleCnt="1"/>
      <dgm:spPr/>
      <dgm:t>
        <a:bodyPr/>
        <a:lstStyle/>
        <a:p>
          <a:endParaRPr lang="en-US"/>
        </a:p>
      </dgm:t>
    </dgm:pt>
    <dgm:pt modelId="{05C323D8-AACD-4F57-AE84-ED3978542905}" type="pres">
      <dgm:prSet presAssocID="{7D80A868-38C6-4DCE-B288-B75552FBCEC2}" presName="hierRoot2" presStyleCnt="0">
        <dgm:presLayoutVars>
          <dgm:hierBranch val="init"/>
        </dgm:presLayoutVars>
      </dgm:prSet>
      <dgm:spPr/>
    </dgm:pt>
    <dgm:pt modelId="{1C6943DB-6DD6-49FA-81E3-E84CDFCFB9B9}" type="pres">
      <dgm:prSet presAssocID="{7D80A868-38C6-4DCE-B288-B75552FBCEC2}" presName="rootComposite" presStyleCnt="0"/>
      <dgm:spPr/>
    </dgm:pt>
    <dgm:pt modelId="{63EE411B-6823-488B-9C91-5D3998BEC82E}" type="pres">
      <dgm:prSet presAssocID="{7D80A868-38C6-4DCE-B288-B75552FBCEC2}" presName="rootText" presStyleLbl="node2" presStyleIdx="0" presStyleCnt="1" custScaleX="257431" custLinFactNeighborX="40771" custLinFactNeighborY="-1164">
        <dgm:presLayoutVars>
          <dgm:chPref val="3"/>
        </dgm:presLayoutVars>
      </dgm:prSet>
      <dgm:spPr/>
      <dgm:t>
        <a:bodyPr/>
        <a:lstStyle/>
        <a:p>
          <a:endParaRPr lang="en-US"/>
        </a:p>
      </dgm:t>
    </dgm:pt>
    <dgm:pt modelId="{D1301DD7-753B-4C7C-8DE1-3DC6E731B1A4}" type="pres">
      <dgm:prSet presAssocID="{7D80A868-38C6-4DCE-B288-B75552FBCEC2}" presName="rootConnector" presStyleLbl="node2" presStyleIdx="0" presStyleCnt="1"/>
      <dgm:spPr/>
      <dgm:t>
        <a:bodyPr/>
        <a:lstStyle/>
        <a:p>
          <a:endParaRPr lang="en-US"/>
        </a:p>
      </dgm:t>
    </dgm:pt>
    <dgm:pt modelId="{CE03C006-4ADD-4A37-A578-3DBCAD58C9FF}" type="pres">
      <dgm:prSet presAssocID="{7D80A868-38C6-4DCE-B288-B75552FBCEC2}" presName="hierChild4" presStyleCnt="0"/>
      <dgm:spPr/>
    </dgm:pt>
    <dgm:pt modelId="{61650F7F-2722-4A0C-8078-06842534D0CB}" type="pres">
      <dgm:prSet presAssocID="{21CE136F-A96E-4708-A0BA-41117C4D9ACA}" presName="Name37" presStyleLbl="parChTrans1D3" presStyleIdx="0" presStyleCnt="3"/>
      <dgm:spPr/>
      <dgm:t>
        <a:bodyPr/>
        <a:lstStyle/>
        <a:p>
          <a:endParaRPr lang="en-US"/>
        </a:p>
      </dgm:t>
    </dgm:pt>
    <dgm:pt modelId="{F5AA9F57-8815-4543-9815-84DF39981790}" type="pres">
      <dgm:prSet presAssocID="{666DA8AB-CD54-4619-AD7D-8D4CCB1721FE}" presName="hierRoot2" presStyleCnt="0">
        <dgm:presLayoutVars>
          <dgm:hierBranch val="init"/>
        </dgm:presLayoutVars>
      </dgm:prSet>
      <dgm:spPr/>
    </dgm:pt>
    <dgm:pt modelId="{710D99B4-C9C8-43D2-907C-71F14E446BEE}" type="pres">
      <dgm:prSet presAssocID="{666DA8AB-CD54-4619-AD7D-8D4CCB1721FE}" presName="rootComposite" presStyleCnt="0"/>
      <dgm:spPr/>
    </dgm:pt>
    <dgm:pt modelId="{2910953B-94A5-4E34-A8D1-26D495201E5F}" type="pres">
      <dgm:prSet presAssocID="{666DA8AB-CD54-4619-AD7D-8D4CCB1721FE}" presName="rootText" presStyleLbl="node3" presStyleIdx="0" presStyleCnt="3" custScaleX="175186">
        <dgm:presLayoutVars>
          <dgm:chPref val="3"/>
        </dgm:presLayoutVars>
      </dgm:prSet>
      <dgm:spPr/>
      <dgm:t>
        <a:bodyPr/>
        <a:lstStyle/>
        <a:p>
          <a:endParaRPr lang="en-US"/>
        </a:p>
      </dgm:t>
    </dgm:pt>
    <dgm:pt modelId="{3A45112A-F883-4BC3-B2F7-96C775345BD7}" type="pres">
      <dgm:prSet presAssocID="{666DA8AB-CD54-4619-AD7D-8D4CCB1721FE}" presName="rootConnector" presStyleLbl="node3" presStyleIdx="0" presStyleCnt="3"/>
      <dgm:spPr/>
      <dgm:t>
        <a:bodyPr/>
        <a:lstStyle/>
        <a:p>
          <a:endParaRPr lang="en-US"/>
        </a:p>
      </dgm:t>
    </dgm:pt>
    <dgm:pt modelId="{C77D7C01-EA98-45E2-B8E6-C3D787BD21DB}" type="pres">
      <dgm:prSet presAssocID="{666DA8AB-CD54-4619-AD7D-8D4CCB1721FE}" presName="hierChild4" presStyleCnt="0"/>
      <dgm:spPr/>
    </dgm:pt>
    <dgm:pt modelId="{D14079D9-625B-465E-ADD8-AAF304D3CE95}" type="pres">
      <dgm:prSet presAssocID="{666DA8AB-CD54-4619-AD7D-8D4CCB1721FE}" presName="hierChild5" presStyleCnt="0"/>
      <dgm:spPr/>
    </dgm:pt>
    <dgm:pt modelId="{F5608F5F-6067-44CF-AC5E-6F3DD2DF65FB}" type="pres">
      <dgm:prSet presAssocID="{229A824B-5FB1-44EE-8E67-571978B6D7BE}" presName="Name37" presStyleLbl="parChTrans1D3" presStyleIdx="1" presStyleCnt="3"/>
      <dgm:spPr/>
      <dgm:t>
        <a:bodyPr/>
        <a:lstStyle/>
        <a:p>
          <a:endParaRPr lang="en-US"/>
        </a:p>
      </dgm:t>
    </dgm:pt>
    <dgm:pt modelId="{1927180C-301A-411F-AA93-E134D539EBD5}" type="pres">
      <dgm:prSet presAssocID="{81E07810-436F-4240-A17B-02E16F52FB3A}" presName="hierRoot2" presStyleCnt="0">
        <dgm:presLayoutVars>
          <dgm:hierBranch/>
        </dgm:presLayoutVars>
      </dgm:prSet>
      <dgm:spPr/>
    </dgm:pt>
    <dgm:pt modelId="{85569969-31ED-4F77-B37C-ECA359ED133A}" type="pres">
      <dgm:prSet presAssocID="{81E07810-436F-4240-A17B-02E16F52FB3A}" presName="rootComposite" presStyleCnt="0"/>
      <dgm:spPr/>
    </dgm:pt>
    <dgm:pt modelId="{31412CF2-E11E-497A-82A6-80AFFA1925A8}" type="pres">
      <dgm:prSet presAssocID="{81E07810-436F-4240-A17B-02E16F52FB3A}" presName="rootText" presStyleLbl="node3" presStyleIdx="1" presStyleCnt="3" custScaleY="111332">
        <dgm:presLayoutVars>
          <dgm:chPref val="3"/>
        </dgm:presLayoutVars>
      </dgm:prSet>
      <dgm:spPr/>
      <dgm:t>
        <a:bodyPr/>
        <a:lstStyle/>
        <a:p>
          <a:endParaRPr lang="en-US"/>
        </a:p>
      </dgm:t>
    </dgm:pt>
    <dgm:pt modelId="{AB41FB60-C660-4079-88B0-4DCC5FA4D10A}" type="pres">
      <dgm:prSet presAssocID="{81E07810-436F-4240-A17B-02E16F52FB3A}" presName="rootConnector" presStyleLbl="node3" presStyleIdx="1" presStyleCnt="3"/>
      <dgm:spPr/>
      <dgm:t>
        <a:bodyPr/>
        <a:lstStyle/>
        <a:p>
          <a:endParaRPr lang="en-US"/>
        </a:p>
      </dgm:t>
    </dgm:pt>
    <dgm:pt modelId="{795E8015-9308-4665-82C1-A1600450B0CF}" type="pres">
      <dgm:prSet presAssocID="{81E07810-436F-4240-A17B-02E16F52FB3A}" presName="hierChild4" presStyleCnt="0"/>
      <dgm:spPr/>
    </dgm:pt>
    <dgm:pt modelId="{5FD2216F-5CB9-4AC7-94CA-7D41E365493F}" type="pres">
      <dgm:prSet presAssocID="{B1863DDC-BF56-49E9-892A-FD8398E17ADB}" presName="Name35" presStyleLbl="parChTrans1D4" presStyleIdx="0" presStyleCnt="8"/>
      <dgm:spPr/>
      <dgm:t>
        <a:bodyPr/>
        <a:lstStyle/>
        <a:p>
          <a:endParaRPr lang="en-US"/>
        </a:p>
      </dgm:t>
    </dgm:pt>
    <dgm:pt modelId="{37F44000-2401-43AF-B411-14C6468E2F9C}" type="pres">
      <dgm:prSet presAssocID="{BC429B54-DD86-4BD7-B987-22D36FAFCA16}" presName="hierRoot2" presStyleCnt="0">
        <dgm:presLayoutVars>
          <dgm:hierBranch val="r"/>
        </dgm:presLayoutVars>
      </dgm:prSet>
      <dgm:spPr/>
    </dgm:pt>
    <dgm:pt modelId="{F7FBC5D5-A699-4F7E-85A7-25DF43E09262}" type="pres">
      <dgm:prSet presAssocID="{BC429B54-DD86-4BD7-B987-22D36FAFCA16}" presName="rootComposite" presStyleCnt="0"/>
      <dgm:spPr/>
    </dgm:pt>
    <dgm:pt modelId="{570E38FA-BE46-40B0-AAB2-69D21308A1B1}" type="pres">
      <dgm:prSet presAssocID="{BC429B54-DD86-4BD7-B987-22D36FAFCA16}" presName="rootText" presStyleLbl="node4" presStyleIdx="0" presStyleCnt="8">
        <dgm:presLayoutVars>
          <dgm:chPref val="3"/>
        </dgm:presLayoutVars>
      </dgm:prSet>
      <dgm:spPr/>
      <dgm:t>
        <a:bodyPr/>
        <a:lstStyle/>
        <a:p>
          <a:endParaRPr lang="en-US"/>
        </a:p>
      </dgm:t>
    </dgm:pt>
    <dgm:pt modelId="{12E8A37C-0CAF-48C2-AFC1-974EF9C1ED4E}" type="pres">
      <dgm:prSet presAssocID="{BC429B54-DD86-4BD7-B987-22D36FAFCA16}" presName="rootConnector" presStyleLbl="node4" presStyleIdx="0" presStyleCnt="8"/>
      <dgm:spPr/>
      <dgm:t>
        <a:bodyPr/>
        <a:lstStyle/>
        <a:p>
          <a:endParaRPr lang="en-US"/>
        </a:p>
      </dgm:t>
    </dgm:pt>
    <dgm:pt modelId="{0D80A59A-F74B-48C8-884E-835393751A95}" type="pres">
      <dgm:prSet presAssocID="{BC429B54-DD86-4BD7-B987-22D36FAFCA16}" presName="hierChild4" presStyleCnt="0"/>
      <dgm:spPr/>
    </dgm:pt>
    <dgm:pt modelId="{14D0738D-B62E-4048-8BC3-0F2F3E3CA725}" type="pres">
      <dgm:prSet presAssocID="{FB610B0F-A761-4F5E-A067-383EE148215A}" presName="Name50" presStyleLbl="parChTrans1D4" presStyleIdx="1" presStyleCnt="8"/>
      <dgm:spPr/>
      <dgm:t>
        <a:bodyPr/>
        <a:lstStyle/>
        <a:p>
          <a:endParaRPr lang="en-US"/>
        </a:p>
      </dgm:t>
    </dgm:pt>
    <dgm:pt modelId="{564A3397-C985-4F99-8FF9-1DA1C04587A9}" type="pres">
      <dgm:prSet presAssocID="{0EC73310-12B8-4CC5-9D1C-9327DE941038}" presName="hierRoot2" presStyleCnt="0">
        <dgm:presLayoutVars>
          <dgm:hierBranch val="r"/>
        </dgm:presLayoutVars>
      </dgm:prSet>
      <dgm:spPr/>
    </dgm:pt>
    <dgm:pt modelId="{0C071C91-67F1-49C7-8A1C-5AC9BBF12C7B}" type="pres">
      <dgm:prSet presAssocID="{0EC73310-12B8-4CC5-9D1C-9327DE941038}" presName="rootComposite" presStyleCnt="0"/>
      <dgm:spPr/>
    </dgm:pt>
    <dgm:pt modelId="{8C00B732-8067-4526-A014-4BB1EB166FDC}" type="pres">
      <dgm:prSet presAssocID="{0EC73310-12B8-4CC5-9D1C-9327DE941038}" presName="rootText" presStyleLbl="node4" presStyleIdx="1" presStyleCnt="8" custScaleY="80863">
        <dgm:presLayoutVars>
          <dgm:chPref val="3"/>
        </dgm:presLayoutVars>
      </dgm:prSet>
      <dgm:spPr/>
      <dgm:t>
        <a:bodyPr/>
        <a:lstStyle/>
        <a:p>
          <a:endParaRPr lang="en-US"/>
        </a:p>
      </dgm:t>
    </dgm:pt>
    <dgm:pt modelId="{0AD683E5-6402-4341-8DBF-88AF82741476}" type="pres">
      <dgm:prSet presAssocID="{0EC73310-12B8-4CC5-9D1C-9327DE941038}" presName="rootConnector" presStyleLbl="node4" presStyleIdx="1" presStyleCnt="8"/>
      <dgm:spPr/>
      <dgm:t>
        <a:bodyPr/>
        <a:lstStyle/>
        <a:p>
          <a:endParaRPr lang="en-US"/>
        </a:p>
      </dgm:t>
    </dgm:pt>
    <dgm:pt modelId="{45F5A5D6-BF0C-4467-99B2-6283FB0DF7C0}" type="pres">
      <dgm:prSet presAssocID="{0EC73310-12B8-4CC5-9D1C-9327DE941038}" presName="hierChild4" presStyleCnt="0"/>
      <dgm:spPr/>
    </dgm:pt>
    <dgm:pt modelId="{95F276BA-48C0-4780-B904-1C6F18F1D2E9}" type="pres">
      <dgm:prSet presAssocID="{0EC73310-12B8-4CC5-9D1C-9327DE941038}" presName="hierChild5" presStyleCnt="0"/>
      <dgm:spPr/>
    </dgm:pt>
    <dgm:pt modelId="{97F85E5A-D53E-4EFE-A470-6A6D4EC088B4}" type="pres">
      <dgm:prSet presAssocID="{EB6E1CD4-38ED-4FD9-BE48-065D3E28A47D}" presName="Name50" presStyleLbl="parChTrans1D4" presStyleIdx="2" presStyleCnt="8"/>
      <dgm:spPr/>
      <dgm:t>
        <a:bodyPr/>
        <a:lstStyle/>
        <a:p>
          <a:endParaRPr lang="en-US"/>
        </a:p>
      </dgm:t>
    </dgm:pt>
    <dgm:pt modelId="{C0F4EDF8-8D79-4F65-AB21-FD5A70870836}" type="pres">
      <dgm:prSet presAssocID="{6F11DAD8-62A9-4394-BEF6-BD7E03FBB5E3}" presName="hierRoot2" presStyleCnt="0">
        <dgm:presLayoutVars>
          <dgm:hierBranch val="init"/>
        </dgm:presLayoutVars>
      </dgm:prSet>
      <dgm:spPr/>
    </dgm:pt>
    <dgm:pt modelId="{F6293414-7F87-44AC-A248-6098C4CCA2FD}" type="pres">
      <dgm:prSet presAssocID="{6F11DAD8-62A9-4394-BEF6-BD7E03FBB5E3}" presName="rootComposite" presStyleCnt="0"/>
      <dgm:spPr/>
    </dgm:pt>
    <dgm:pt modelId="{AB724E9B-2D29-4478-8973-69429A42F859}" type="pres">
      <dgm:prSet presAssocID="{6F11DAD8-62A9-4394-BEF6-BD7E03FBB5E3}" presName="rootText" presStyleLbl="node4" presStyleIdx="2" presStyleCnt="8">
        <dgm:presLayoutVars>
          <dgm:chPref val="3"/>
        </dgm:presLayoutVars>
      </dgm:prSet>
      <dgm:spPr/>
      <dgm:t>
        <a:bodyPr/>
        <a:lstStyle/>
        <a:p>
          <a:endParaRPr lang="en-US"/>
        </a:p>
      </dgm:t>
    </dgm:pt>
    <dgm:pt modelId="{786BA903-F67C-4C33-B1FA-C899EBC5A451}" type="pres">
      <dgm:prSet presAssocID="{6F11DAD8-62A9-4394-BEF6-BD7E03FBB5E3}" presName="rootConnector" presStyleLbl="node4" presStyleIdx="2" presStyleCnt="8"/>
      <dgm:spPr/>
      <dgm:t>
        <a:bodyPr/>
        <a:lstStyle/>
        <a:p>
          <a:endParaRPr lang="en-US"/>
        </a:p>
      </dgm:t>
    </dgm:pt>
    <dgm:pt modelId="{82E9802D-1337-4C88-822C-D03694E74488}" type="pres">
      <dgm:prSet presAssocID="{6F11DAD8-62A9-4394-BEF6-BD7E03FBB5E3}" presName="hierChild4" presStyleCnt="0"/>
      <dgm:spPr/>
    </dgm:pt>
    <dgm:pt modelId="{44971B58-EB18-4966-AD1B-F731D0DD9FE2}" type="pres">
      <dgm:prSet presAssocID="{DA63B246-9151-4F30-9B96-FC95D00A1DA1}" presName="Name37" presStyleLbl="parChTrans1D4" presStyleIdx="3" presStyleCnt="8"/>
      <dgm:spPr/>
      <dgm:t>
        <a:bodyPr/>
        <a:lstStyle/>
        <a:p>
          <a:endParaRPr lang="en-US"/>
        </a:p>
      </dgm:t>
    </dgm:pt>
    <dgm:pt modelId="{62820108-5DBE-43F6-A4B6-A068C1E7619A}" type="pres">
      <dgm:prSet presAssocID="{53D933A2-A731-487D-A0DA-0CC7B2D2D847}" presName="hierRoot2" presStyleCnt="0">
        <dgm:presLayoutVars>
          <dgm:hierBranch val="init"/>
        </dgm:presLayoutVars>
      </dgm:prSet>
      <dgm:spPr/>
    </dgm:pt>
    <dgm:pt modelId="{70715DB5-72AA-41D8-807B-5807B4A5DAB0}" type="pres">
      <dgm:prSet presAssocID="{53D933A2-A731-487D-A0DA-0CC7B2D2D847}" presName="rootComposite" presStyleCnt="0"/>
      <dgm:spPr/>
    </dgm:pt>
    <dgm:pt modelId="{4851D9EC-0A16-4CF3-8ED0-CAB6E92F6975}" type="pres">
      <dgm:prSet presAssocID="{53D933A2-A731-487D-A0DA-0CC7B2D2D847}" presName="rootText" presStyleLbl="node4" presStyleIdx="3" presStyleCnt="8">
        <dgm:presLayoutVars>
          <dgm:chPref val="3"/>
        </dgm:presLayoutVars>
      </dgm:prSet>
      <dgm:spPr/>
      <dgm:t>
        <a:bodyPr/>
        <a:lstStyle/>
        <a:p>
          <a:endParaRPr lang="en-US"/>
        </a:p>
      </dgm:t>
    </dgm:pt>
    <dgm:pt modelId="{34BDF056-6335-4058-B93F-D3EA30F0D4FC}" type="pres">
      <dgm:prSet presAssocID="{53D933A2-A731-487D-A0DA-0CC7B2D2D847}" presName="rootConnector" presStyleLbl="node4" presStyleIdx="3" presStyleCnt="8"/>
      <dgm:spPr/>
      <dgm:t>
        <a:bodyPr/>
        <a:lstStyle/>
        <a:p>
          <a:endParaRPr lang="en-US"/>
        </a:p>
      </dgm:t>
    </dgm:pt>
    <dgm:pt modelId="{9D162781-9ADE-41D6-885D-04EC28A52B8E}" type="pres">
      <dgm:prSet presAssocID="{53D933A2-A731-487D-A0DA-0CC7B2D2D847}" presName="hierChild4" presStyleCnt="0"/>
      <dgm:spPr/>
    </dgm:pt>
    <dgm:pt modelId="{B361AC4D-1516-4C78-B4C5-854F4B964D7D}" type="pres">
      <dgm:prSet presAssocID="{53D933A2-A731-487D-A0DA-0CC7B2D2D847}" presName="hierChild5" presStyleCnt="0"/>
      <dgm:spPr/>
    </dgm:pt>
    <dgm:pt modelId="{BFABB721-8A04-45BC-B077-74566A5F95AA}" type="pres">
      <dgm:prSet presAssocID="{6F11DAD8-62A9-4394-BEF6-BD7E03FBB5E3}" presName="hierChild5" presStyleCnt="0"/>
      <dgm:spPr/>
    </dgm:pt>
    <dgm:pt modelId="{B4EC822F-77A0-473D-BAA8-C4A4A5FAF4BC}" type="pres">
      <dgm:prSet presAssocID="{BC429B54-DD86-4BD7-B987-22D36FAFCA16}" presName="hierChild5" presStyleCnt="0"/>
      <dgm:spPr/>
    </dgm:pt>
    <dgm:pt modelId="{40721826-2FEC-477A-89B4-A826C9AD5000}" type="pres">
      <dgm:prSet presAssocID="{76E80D59-382F-47F2-87FE-CBDD0C4FFBB0}" presName="Name35" presStyleLbl="parChTrans1D4" presStyleIdx="4" presStyleCnt="8"/>
      <dgm:spPr/>
      <dgm:t>
        <a:bodyPr/>
        <a:lstStyle/>
        <a:p>
          <a:endParaRPr lang="en-US"/>
        </a:p>
      </dgm:t>
    </dgm:pt>
    <dgm:pt modelId="{E9493C91-9ADB-4CAA-A434-08FF0D7E5DB0}" type="pres">
      <dgm:prSet presAssocID="{7A5ADBCE-F1AE-4F7D-9465-AF0B34CF22C2}" presName="hierRoot2" presStyleCnt="0">
        <dgm:presLayoutVars>
          <dgm:hierBranch val="r"/>
        </dgm:presLayoutVars>
      </dgm:prSet>
      <dgm:spPr/>
    </dgm:pt>
    <dgm:pt modelId="{EA4696E6-5077-4204-B085-C24D745BAF44}" type="pres">
      <dgm:prSet presAssocID="{7A5ADBCE-F1AE-4F7D-9465-AF0B34CF22C2}" presName="rootComposite" presStyleCnt="0"/>
      <dgm:spPr/>
    </dgm:pt>
    <dgm:pt modelId="{ECC67FB6-BEDD-4B0E-A9D2-C5485F90B568}" type="pres">
      <dgm:prSet presAssocID="{7A5ADBCE-F1AE-4F7D-9465-AF0B34CF22C2}" presName="rootText" presStyleLbl="node4" presStyleIdx="4" presStyleCnt="8" custLinFactNeighborX="4735" custLinFactNeighborY="3903">
        <dgm:presLayoutVars>
          <dgm:chPref val="3"/>
        </dgm:presLayoutVars>
      </dgm:prSet>
      <dgm:spPr/>
      <dgm:t>
        <a:bodyPr/>
        <a:lstStyle/>
        <a:p>
          <a:endParaRPr lang="en-US"/>
        </a:p>
      </dgm:t>
    </dgm:pt>
    <dgm:pt modelId="{651BFE05-EB15-4214-9904-76992E9D3E7D}" type="pres">
      <dgm:prSet presAssocID="{7A5ADBCE-F1AE-4F7D-9465-AF0B34CF22C2}" presName="rootConnector" presStyleLbl="node4" presStyleIdx="4" presStyleCnt="8"/>
      <dgm:spPr/>
      <dgm:t>
        <a:bodyPr/>
        <a:lstStyle/>
        <a:p>
          <a:endParaRPr lang="en-US"/>
        </a:p>
      </dgm:t>
    </dgm:pt>
    <dgm:pt modelId="{9D6439BD-C937-41CC-97CE-6BD19C6F3BA8}" type="pres">
      <dgm:prSet presAssocID="{7A5ADBCE-F1AE-4F7D-9465-AF0B34CF22C2}" presName="hierChild4" presStyleCnt="0"/>
      <dgm:spPr/>
    </dgm:pt>
    <dgm:pt modelId="{1D569AEC-6225-40A6-928D-7C935A7C881A}" type="pres">
      <dgm:prSet presAssocID="{7A5ADBCE-F1AE-4F7D-9465-AF0B34CF22C2}" presName="hierChild5" presStyleCnt="0"/>
      <dgm:spPr/>
    </dgm:pt>
    <dgm:pt modelId="{C7D46062-36CF-400F-9588-09F23BB82EB2}" type="pres">
      <dgm:prSet presAssocID="{DB60661C-3089-4C60-9D2F-889D44D4E1E7}" presName="Name35" presStyleLbl="parChTrans1D4" presStyleIdx="5" presStyleCnt="8"/>
      <dgm:spPr/>
      <dgm:t>
        <a:bodyPr/>
        <a:lstStyle/>
        <a:p>
          <a:endParaRPr lang="en-US"/>
        </a:p>
      </dgm:t>
    </dgm:pt>
    <dgm:pt modelId="{9E2B194A-14F6-456F-B126-D619FF200BFB}" type="pres">
      <dgm:prSet presAssocID="{43F59817-2D79-4FC4-B9E8-01B8E76A242F}" presName="hierRoot2" presStyleCnt="0">
        <dgm:presLayoutVars>
          <dgm:hierBranch val="init"/>
        </dgm:presLayoutVars>
      </dgm:prSet>
      <dgm:spPr/>
    </dgm:pt>
    <dgm:pt modelId="{45514864-8D7B-4AEC-B6DE-780EC3360B35}" type="pres">
      <dgm:prSet presAssocID="{43F59817-2D79-4FC4-B9E8-01B8E76A242F}" presName="rootComposite" presStyleCnt="0"/>
      <dgm:spPr/>
    </dgm:pt>
    <dgm:pt modelId="{4FF398A4-63D4-46B9-93D8-D173DE494820}" type="pres">
      <dgm:prSet presAssocID="{43F59817-2D79-4FC4-B9E8-01B8E76A242F}" presName="rootText" presStyleLbl="node4" presStyleIdx="5" presStyleCnt="8" custLinFactNeighborX="-2441" custLinFactNeighborY="-11333">
        <dgm:presLayoutVars>
          <dgm:chPref val="3"/>
        </dgm:presLayoutVars>
      </dgm:prSet>
      <dgm:spPr/>
      <dgm:t>
        <a:bodyPr/>
        <a:lstStyle/>
        <a:p>
          <a:endParaRPr lang="en-US"/>
        </a:p>
      </dgm:t>
    </dgm:pt>
    <dgm:pt modelId="{721FB475-BFD3-459A-B31B-A1A72251F401}" type="pres">
      <dgm:prSet presAssocID="{43F59817-2D79-4FC4-B9E8-01B8E76A242F}" presName="rootConnector" presStyleLbl="node4" presStyleIdx="5" presStyleCnt="8"/>
      <dgm:spPr/>
      <dgm:t>
        <a:bodyPr/>
        <a:lstStyle/>
        <a:p>
          <a:endParaRPr lang="en-US"/>
        </a:p>
      </dgm:t>
    </dgm:pt>
    <dgm:pt modelId="{4472CD0A-EDDD-48D0-8113-03D4C4387D87}" type="pres">
      <dgm:prSet presAssocID="{43F59817-2D79-4FC4-B9E8-01B8E76A242F}" presName="hierChild4" presStyleCnt="0"/>
      <dgm:spPr/>
    </dgm:pt>
    <dgm:pt modelId="{90A7C7AE-FC7D-40CD-969E-1923A8920170}" type="pres">
      <dgm:prSet presAssocID="{43F59817-2D79-4FC4-B9E8-01B8E76A242F}" presName="hierChild5" presStyleCnt="0"/>
      <dgm:spPr/>
    </dgm:pt>
    <dgm:pt modelId="{6CCA5B54-9EA4-454C-A618-3C08DF04B612}" type="pres">
      <dgm:prSet presAssocID="{9BB7A5A3-EB9F-47B0-BFFF-D9BD07F0866F}" presName="Name35" presStyleLbl="parChTrans1D4" presStyleIdx="6" presStyleCnt="8"/>
      <dgm:spPr/>
      <dgm:t>
        <a:bodyPr/>
        <a:lstStyle/>
        <a:p>
          <a:endParaRPr lang="en-US"/>
        </a:p>
      </dgm:t>
    </dgm:pt>
    <dgm:pt modelId="{9A542F03-33A9-448C-813B-538102777093}" type="pres">
      <dgm:prSet presAssocID="{3A7C020C-E466-4406-AB45-AC410D03F86D}" presName="hierRoot2" presStyleCnt="0">
        <dgm:presLayoutVars>
          <dgm:hierBranch val="init"/>
        </dgm:presLayoutVars>
      </dgm:prSet>
      <dgm:spPr/>
    </dgm:pt>
    <dgm:pt modelId="{C480AE88-6991-442F-94C9-7B0146792983}" type="pres">
      <dgm:prSet presAssocID="{3A7C020C-E466-4406-AB45-AC410D03F86D}" presName="rootComposite" presStyleCnt="0"/>
      <dgm:spPr/>
    </dgm:pt>
    <dgm:pt modelId="{319234D3-1F08-4377-8183-3226E7D30E79}" type="pres">
      <dgm:prSet presAssocID="{3A7C020C-E466-4406-AB45-AC410D03F86D}" presName="rootText" presStyleLbl="node4" presStyleIdx="6" presStyleCnt="8">
        <dgm:presLayoutVars>
          <dgm:chPref val="3"/>
        </dgm:presLayoutVars>
      </dgm:prSet>
      <dgm:spPr/>
      <dgm:t>
        <a:bodyPr/>
        <a:lstStyle/>
        <a:p>
          <a:endParaRPr lang="en-US"/>
        </a:p>
      </dgm:t>
    </dgm:pt>
    <dgm:pt modelId="{0DBAF395-004C-4656-9276-29E74E571D68}" type="pres">
      <dgm:prSet presAssocID="{3A7C020C-E466-4406-AB45-AC410D03F86D}" presName="rootConnector" presStyleLbl="node4" presStyleIdx="6" presStyleCnt="8"/>
      <dgm:spPr/>
      <dgm:t>
        <a:bodyPr/>
        <a:lstStyle/>
        <a:p>
          <a:endParaRPr lang="en-US"/>
        </a:p>
      </dgm:t>
    </dgm:pt>
    <dgm:pt modelId="{050A83A1-0FBA-487E-9A84-6E3335EF2B97}" type="pres">
      <dgm:prSet presAssocID="{3A7C020C-E466-4406-AB45-AC410D03F86D}" presName="hierChild4" presStyleCnt="0"/>
      <dgm:spPr/>
    </dgm:pt>
    <dgm:pt modelId="{42CF0FEF-014E-44A1-B027-4E36B3733B28}" type="pres">
      <dgm:prSet presAssocID="{CCEB2174-801B-4EB2-87CE-1706FD8974DF}" presName="Name37" presStyleLbl="parChTrans1D4" presStyleIdx="7" presStyleCnt="8"/>
      <dgm:spPr/>
      <dgm:t>
        <a:bodyPr/>
        <a:lstStyle/>
        <a:p>
          <a:endParaRPr lang="en-US"/>
        </a:p>
      </dgm:t>
    </dgm:pt>
    <dgm:pt modelId="{3E531852-F2CF-4D75-AFA0-CCFD821683BE}" type="pres">
      <dgm:prSet presAssocID="{CAC1347C-71F6-4B27-877F-61301522D0A3}" presName="hierRoot2" presStyleCnt="0">
        <dgm:presLayoutVars>
          <dgm:hierBranch val="init"/>
        </dgm:presLayoutVars>
      </dgm:prSet>
      <dgm:spPr/>
    </dgm:pt>
    <dgm:pt modelId="{BEBB809C-1F40-4827-B2B7-7AD88DF844FA}" type="pres">
      <dgm:prSet presAssocID="{CAC1347C-71F6-4B27-877F-61301522D0A3}" presName="rootComposite" presStyleCnt="0"/>
      <dgm:spPr/>
    </dgm:pt>
    <dgm:pt modelId="{E3690581-152C-43C4-860F-D0CCA132D697}" type="pres">
      <dgm:prSet presAssocID="{CAC1347C-71F6-4B27-877F-61301522D0A3}" presName="rootText" presStyleLbl="node4" presStyleIdx="7" presStyleCnt="8">
        <dgm:presLayoutVars>
          <dgm:chPref val="3"/>
        </dgm:presLayoutVars>
      </dgm:prSet>
      <dgm:spPr/>
      <dgm:t>
        <a:bodyPr/>
        <a:lstStyle/>
        <a:p>
          <a:endParaRPr lang="en-US"/>
        </a:p>
      </dgm:t>
    </dgm:pt>
    <dgm:pt modelId="{DC50A776-101B-48FD-9A95-5E335E3F11E9}" type="pres">
      <dgm:prSet presAssocID="{CAC1347C-71F6-4B27-877F-61301522D0A3}" presName="rootConnector" presStyleLbl="node4" presStyleIdx="7" presStyleCnt="8"/>
      <dgm:spPr/>
      <dgm:t>
        <a:bodyPr/>
        <a:lstStyle/>
        <a:p>
          <a:endParaRPr lang="en-US"/>
        </a:p>
      </dgm:t>
    </dgm:pt>
    <dgm:pt modelId="{4D3FBB28-77B9-4ECE-A6F2-1534142F5057}" type="pres">
      <dgm:prSet presAssocID="{CAC1347C-71F6-4B27-877F-61301522D0A3}" presName="hierChild4" presStyleCnt="0"/>
      <dgm:spPr/>
    </dgm:pt>
    <dgm:pt modelId="{E081286A-9E14-49A4-99DE-58924552FA13}" type="pres">
      <dgm:prSet presAssocID="{CAC1347C-71F6-4B27-877F-61301522D0A3}" presName="hierChild5" presStyleCnt="0"/>
      <dgm:spPr/>
    </dgm:pt>
    <dgm:pt modelId="{4010AA4C-935C-47EC-9EB1-6518CD298EBF}" type="pres">
      <dgm:prSet presAssocID="{3A7C020C-E466-4406-AB45-AC410D03F86D}" presName="hierChild5" presStyleCnt="0"/>
      <dgm:spPr/>
    </dgm:pt>
    <dgm:pt modelId="{50D3F4B5-7675-4AD2-BC55-CF90D4B7753A}" type="pres">
      <dgm:prSet presAssocID="{81E07810-436F-4240-A17B-02E16F52FB3A}" presName="hierChild5" presStyleCnt="0"/>
      <dgm:spPr/>
    </dgm:pt>
    <dgm:pt modelId="{F35BAF11-9311-4FFA-91B7-9D737C42D532}" type="pres">
      <dgm:prSet presAssocID="{39F310E3-D959-4C45-BB77-DDC659C6074E}" presName="Name37" presStyleLbl="parChTrans1D3" presStyleIdx="2" presStyleCnt="3"/>
      <dgm:spPr/>
      <dgm:t>
        <a:bodyPr/>
        <a:lstStyle/>
        <a:p>
          <a:endParaRPr lang="en-US"/>
        </a:p>
      </dgm:t>
    </dgm:pt>
    <dgm:pt modelId="{5D815273-9F88-4E5B-BCA0-E3AD950F614F}" type="pres">
      <dgm:prSet presAssocID="{1B90EB23-D6B1-4899-A8FC-AEAF74757C96}" presName="hierRoot2" presStyleCnt="0">
        <dgm:presLayoutVars>
          <dgm:hierBranch/>
        </dgm:presLayoutVars>
      </dgm:prSet>
      <dgm:spPr/>
    </dgm:pt>
    <dgm:pt modelId="{CBC6A95F-3C01-4592-AC4B-FCFBD72832C5}" type="pres">
      <dgm:prSet presAssocID="{1B90EB23-D6B1-4899-A8FC-AEAF74757C96}" presName="rootComposite" presStyleCnt="0"/>
      <dgm:spPr/>
    </dgm:pt>
    <dgm:pt modelId="{FF84A2FC-2C1D-4CF4-84DF-D59B6BB4959A}" type="pres">
      <dgm:prSet presAssocID="{1B90EB23-D6B1-4899-A8FC-AEAF74757C96}" presName="rootText" presStyleLbl="node3" presStyleIdx="2" presStyleCnt="3" custScaleX="211836">
        <dgm:presLayoutVars>
          <dgm:chPref val="3"/>
        </dgm:presLayoutVars>
      </dgm:prSet>
      <dgm:spPr/>
      <dgm:t>
        <a:bodyPr/>
        <a:lstStyle/>
        <a:p>
          <a:endParaRPr lang="en-US"/>
        </a:p>
      </dgm:t>
    </dgm:pt>
    <dgm:pt modelId="{224E3A9F-FC58-442F-A95A-56C29DB81AB0}" type="pres">
      <dgm:prSet presAssocID="{1B90EB23-D6B1-4899-A8FC-AEAF74757C96}" presName="rootConnector" presStyleLbl="node3" presStyleIdx="2" presStyleCnt="3"/>
      <dgm:spPr/>
      <dgm:t>
        <a:bodyPr/>
        <a:lstStyle/>
        <a:p>
          <a:endParaRPr lang="en-US"/>
        </a:p>
      </dgm:t>
    </dgm:pt>
    <dgm:pt modelId="{619425AC-B215-411E-B297-796A37E4A460}" type="pres">
      <dgm:prSet presAssocID="{1B90EB23-D6B1-4899-A8FC-AEAF74757C96}" presName="hierChild4" presStyleCnt="0"/>
      <dgm:spPr/>
    </dgm:pt>
    <dgm:pt modelId="{4DB0C09A-6A4F-41A7-AB16-9F885AA94879}" type="pres">
      <dgm:prSet presAssocID="{1B90EB23-D6B1-4899-A8FC-AEAF74757C96}" presName="hierChild5" presStyleCnt="0"/>
      <dgm:spPr/>
    </dgm:pt>
    <dgm:pt modelId="{27E27CF5-1F39-4D4C-A3C7-FFFC83A3F063}" type="pres">
      <dgm:prSet presAssocID="{7D80A868-38C6-4DCE-B288-B75552FBCEC2}" presName="hierChild5" presStyleCnt="0"/>
      <dgm:spPr/>
    </dgm:pt>
    <dgm:pt modelId="{75140BC0-0792-4011-AB2E-D81CC91D3C8D}" type="pres">
      <dgm:prSet presAssocID="{C1B95E73-024A-4E83-AF97-044FDED1D614}" presName="hierChild3" presStyleCnt="0"/>
      <dgm:spPr/>
    </dgm:pt>
  </dgm:ptLst>
  <dgm:cxnLst>
    <dgm:cxn modelId="{F84E9547-8F8D-4148-8D22-CA9D843397BA}" type="presOf" srcId="{CAC1347C-71F6-4B27-877F-61301522D0A3}" destId="{DC50A776-101B-48FD-9A95-5E335E3F11E9}" srcOrd="1" destOrd="0" presId="urn:microsoft.com/office/officeart/2005/8/layout/orgChart1"/>
    <dgm:cxn modelId="{8E467525-DF32-4132-9C84-9BB7A70D6ACF}" type="presOf" srcId="{C1B95E73-024A-4E83-AF97-044FDED1D614}" destId="{68C288E8-BD3B-419E-A44D-F289114227EA}" srcOrd="1" destOrd="0" presId="urn:microsoft.com/office/officeart/2005/8/layout/orgChart1"/>
    <dgm:cxn modelId="{AE2E578B-51FC-4B91-BE99-78F89C8680D3}" type="presOf" srcId="{229A824B-5FB1-44EE-8E67-571978B6D7BE}" destId="{F5608F5F-6067-44CF-AC5E-6F3DD2DF65FB}" srcOrd="0" destOrd="0" presId="urn:microsoft.com/office/officeart/2005/8/layout/orgChart1"/>
    <dgm:cxn modelId="{47C84A1A-181C-4678-9ED1-278A9164F3ED}" type="presOf" srcId="{C1B95E73-024A-4E83-AF97-044FDED1D614}" destId="{623BAE92-D811-494B-B889-C25F5C818D65}" srcOrd="0" destOrd="0" presId="urn:microsoft.com/office/officeart/2005/8/layout/orgChart1"/>
    <dgm:cxn modelId="{EED1745B-C5E3-43CE-BF14-AF82A2792427}" srcId="{81E07810-436F-4240-A17B-02E16F52FB3A}" destId="{3A7C020C-E466-4406-AB45-AC410D03F86D}" srcOrd="3" destOrd="0" parTransId="{9BB7A5A3-EB9F-47B0-BFFF-D9BD07F0866F}" sibTransId="{9944776F-FBAE-4CA3-9E8D-BFD845AAAE19}"/>
    <dgm:cxn modelId="{3CE1624A-F04A-4A25-9FDE-3605511E1DDC}" srcId="{6F11DAD8-62A9-4394-BEF6-BD7E03FBB5E3}" destId="{53D933A2-A731-487D-A0DA-0CC7B2D2D847}" srcOrd="0" destOrd="0" parTransId="{DA63B246-9151-4F30-9B96-FC95D00A1DA1}" sibTransId="{0EABD419-2F4B-4866-8657-4C6ED6FE0740}"/>
    <dgm:cxn modelId="{B8133053-BB3C-4D4A-9B62-1B74CBA33840}" type="presOf" srcId="{6201F373-C37B-462E-9AD3-8E0FC93810DF}" destId="{09F597F6-AF99-4AD2-83D3-EEE2FDB09DE9}" srcOrd="0" destOrd="0" presId="urn:microsoft.com/office/officeart/2005/8/layout/orgChart1"/>
    <dgm:cxn modelId="{BB23E951-82E5-488D-BBA4-13C84453BE0D}" type="presOf" srcId="{DE6AB719-D646-4EB5-9916-F72FF5592BB7}" destId="{727AA16E-1D86-46D7-9383-71D65E676648}" srcOrd="0" destOrd="0" presId="urn:microsoft.com/office/officeart/2005/8/layout/orgChart1"/>
    <dgm:cxn modelId="{C5420866-DD16-47A1-B2A6-ACE41ACF83AA}" type="presOf" srcId="{BC429B54-DD86-4BD7-B987-22D36FAFCA16}" destId="{12E8A37C-0CAF-48C2-AFC1-974EF9C1ED4E}" srcOrd="1" destOrd="0" presId="urn:microsoft.com/office/officeart/2005/8/layout/orgChart1"/>
    <dgm:cxn modelId="{F08A5C4F-CA84-4299-9C4D-2320C6F3E599}" type="presOf" srcId="{B1863DDC-BF56-49E9-892A-FD8398E17ADB}" destId="{5FD2216F-5CB9-4AC7-94CA-7D41E365493F}" srcOrd="0" destOrd="0" presId="urn:microsoft.com/office/officeart/2005/8/layout/orgChart1"/>
    <dgm:cxn modelId="{530AB0AF-E468-4044-96C5-AF5B6BCBEADD}" srcId="{BC429B54-DD86-4BD7-B987-22D36FAFCA16}" destId="{0EC73310-12B8-4CC5-9D1C-9327DE941038}" srcOrd="0" destOrd="0" parTransId="{FB610B0F-A761-4F5E-A067-383EE148215A}" sibTransId="{BC4FE425-A908-426D-A8DD-8EBF067740A4}"/>
    <dgm:cxn modelId="{B0EDA549-D4BE-48AD-9A54-8F5976F0BF39}" type="presOf" srcId="{81E07810-436F-4240-A17B-02E16F52FB3A}" destId="{31412CF2-E11E-497A-82A6-80AFFA1925A8}" srcOrd="0" destOrd="0" presId="urn:microsoft.com/office/officeart/2005/8/layout/orgChart1"/>
    <dgm:cxn modelId="{CF720528-39A7-4CF4-8FF4-B2B02D9BDFA9}" type="presOf" srcId="{21CE136F-A96E-4708-A0BA-41117C4D9ACA}" destId="{61650F7F-2722-4A0C-8078-06842534D0CB}" srcOrd="0" destOrd="0" presId="urn:microsoft.com/office/officeart/2005/8/layout/orgChart1"/>
    <dgm:cxn modelId="{3DD2B272-A6EE-4629-80FB-EA2B1A284322}" type="presOf" srcId="{6F11DAD8-62A9-4394-BEF6-BD7E03FBB5E3}" destId="{786BA903-F67C-4C33-B1FA-C899EBC5A451}" srcOrd="1" destOrd="0" presId="urn:microsoft.com/office/officeart/2005/8/layout/orgChart1"/>
    <dgm:cxn modelId="{1649B98E-37B3-4BEC-BB78-A896E540433E}" type="presOf" srcId="{7A5ADBCE-F1AE-4F7D-9465-AF0B34CF22C2}" destId="{ECC67FB6-BEDD-4B0E-A9D2-C5485F90B568}" srcOrd="0" destOrd="0" presId="urn:microsoft.com/office/officeart/2005/8/layout/orgChart1"/>
    <dgm:cxn modelId="{22D80D93-31FD-4B24-BC6F-9CA5B81B26FE}" type="presOf" srcId="{CCEB2174-801B-4EB2-87CE-1706FD8974DF}" destId="{42CF0FEF-014E-44A1-B027-4E36B3733B28}" srcOrd="0" destOrd="0" presId="urn:microsoft.com/office/officeart/2005/8/layout/orgChart1"/>
    <dgm:cxn modelId="{138E6982-0434-4BC1-AC97-8D0EE2AA1131}" type="presOf" srcId="{DB60661C-3089-4C60-9D2F-889D44D4E1E7}" destId="{C7D46062-36CF-400F-9588-09F23BB82EB2}" srcOrd="0" destOrd="0" presId="urn:microsoft.com/office/officeart/2005/8/layout/orgChart1"/>
    <dgm:cxn modelId="{CAD10922-E361-45C4-89A0-98657D114569}" type="presOf" srcId="{BC429B54-DD86-4BD7-B987-22D36FAFCA16}" destId="{570E38FA-BE46-40B0-AAB2-69D21308A1B1}" srcOrd="0" destOrd="0" presId="urn:microsoft.com/office/officeart/2005/8/layout/orgChart1"/>
    <dgm:cxn modelId="{BA7A8378-7C80-4251-8CC4-7832146BB434}" srcId="{81E07810-436F-4240-A17B-02E16F52FB3A}" destId="{7A5ADBCE-F1AE-4F7D-9465-AF0B34CF22C2}" srcOrd="1" destOrd="0" parTransId="{76E80D59-382F-47F2-87FE-CBDD0C4FFBB0}" sibTransId="{1CD0BA29-7566-46DC-A6DE-F23D105E103A}"/>
    <dgm:cxn modelId="{41BBD35D-52BA-4987-9E61-44DA774B1353}" type="presOf" srcId="{666DA8AB-CD54-4619-AD7D-8D4CCB1721FE}" destId="{3A45112A-F883-4BC3-B2F7-96C775345BD7}" srcOrd="1" destOrd="0" presId="urn:microsoft.com/office/officeart/2005/8/layout/orgChart1"/>
    <dgm:cxn modelId="{AD1D4DFF-58BD-4A85-B5EB-76C6D38FA645}" type="presOf" srcId="{666DA8AB-CD54-4619-AD7D-8D4CCB1721FE}" destId="{2910953B-94A5-4E34-A8D1-26D495201E5F}" srcOrd="0" destOrd="0" presId="urn:microsoft.com/office/officeart/2005/8/layout/orgChart1"/>
    <dgm:cxn modelId="{649BF56D-347A-4704-B85C-6685F790EEE3}" type="presOf" srcId="{53D933A2-A731-487D-A0DA-0CC7B2D2D847}" destId="{34BDF056-6335-4058-B93F-D3EA30F0D4FC}" srcOrd="1" destOrd="0" presId="urn:microsoft.com/office/officeart/2005/8/layout/orgChart1"/>
    <dgm:cxn modelId="{6E4191F0-B6C6-4498-BEAE-A3E9EE74E122}" type="presOf" srcId="{3A7C020C-E466-4406-AB45-AC410D03F86D}" destId="{319234D3-1F08-4377-8183-3226E7D30E79}" srcOrd="0" destOrd="0" presId="urn:microsoft.com/office/officeart/2005/8/layout/orgChart1"/>
    <dgm:cxn modelId="{9E666882-1B29-4CD7-9A92-188B791AB8AF}" type="presOf" srcId="{6F11DAD8-62A9-4394-BEF6-BD7E03FBB5E3}" destId="{AB724E9B-2D29-4478-8973-69429A42F859}" srcOrd="0" destOrd="0" presId="urn:microsoft.com/office/officeart/2005/8/layout/orgChart1"/>
    <dgm:cxn modelId="{F207C855-1C21-413D-AA9C-D3169808F1E6}" srcId="{DE6AB719-D646-4EB5-9916-F72FF5592BB7}" destId="{C1B95E73-024A-4E83-AF97-044FDED1D614}" srcOrd="0" destOrd="0" parTransId="{BB9AB4EF-C704-419C-BE3E-C19401E89C04}" sibTransId="{8693DF45-9CF8-40F7-9F6E-F4E59373FE9A}"/>
    <dgm:cxn modelId="{CF283210-0931-4796-B93F-1D5816FABB7E}" type="presOf" srcId="{43F59817-2D79-4FC4-B9E8-01B8E76A242F}" destId="{721FB475-BFD3-459A-B31B-A1A72251F401}" srcOrd="1" destOrd="0" presId="urn:microsoft.com/office/officeart/2005/8/layout/orgChart1"/>
    <dgm:cxn modelId="{7304C78D-AEC6-4367-B411-2550B488029F}" type="presOf" srcId="{1B90EB23-D6B1-4899-A8FC-AEAF74757C96}" destId="{224E3A9F-FC58-442F-A95A-56C29DB81AB0}" srcOrd="1" destOrd="0" presId="urn:microsoft.com/office/officeart/2005/8/layout/orgChart1"/>
    <dgm:cxn modelId="{37759856-7EFA-4AC4-8DC7-3E757E92E081}" type="presOf" srcId="{0EC73310-12B8-4CC5-9D1C-9327DE941038}" destId="{0AD683E5-6402-4341-8DBF-88AF82741476}" srcOrd="1" destOrd="0" presId="urn:microsoft.com/office/officeart/2005/8/layout/orgChart1"/>
    <dgm:cxn modelId="{A04957D0-3124-4054-AF93-314EA1BA2CC9}" srcId="{81E07810-436F-4240-A17B-02E16F52FB3A}" destId="{43F59817-2D79-4FC4-B9E8-01B8E76A242F}" srcOrd="2" destOrd="0" parTransId="{DB60661C-3089-4C60-9D2F-889D44D4E1E7}" sibTransId="{0EA370FB-FA8E-49EF-9886-ACA2430FAF3B}"/>
    <dgm:cxn modelId="{DB975B5D-3D00-4969-9A5A-6261E86AFCB8}" srcId="{3A7C020C-E466-4406-AB45-AC410D03F86D}" destId="{CAC1347C-71F6-4B27-877F-61301522D0A3}" srcOrd="0" destOrd="0" parTransId="{CCEB2174-801B-4EB2-87CE-1706FD8974DF}" sibTransId="{5DA89F2D-DB19-494E-8523-0393B755CB64}"/>
    <dgm:cxn modelId="{871AF0E4-EF12-4D2F-9D09-B2BEA45D706E}" type="presOf" srcId="{FB610B0F-A761-4F5E-A067-383EE148215A}" destId="{14D0738D-B62E-4048-8BC3-0F2F3E3CA725}" srcOrd="0" destOrd="0" presId="urn:microsoft.com/office/officeart/2005/8/layout/orgChart1"/>
    <dgm:cxn modelId="{735451AA-7B77-47D8-A45A-84C0362678D1}" type="presOf" srcId="{9BB7A5A3-EB9F-47B0-BFFF-D9BD07F0866F}" destId="{6CCA5B54-9EA4-454C-A618-3C08DF04B612}" srcOrd="0" destOrd="0" presId="urn:microsoft.com/office/officeart/2005/8/layout/orgChart1"/>
    <dgm:cxn modelId="{87AAB4CF-482C-4B89-AECE-2F7E18861944}" type="presOf" srcId="{81E07810-436F-4240-A17B-02E16F52FB3A}" destId="{AB41FB60-C660-4079-88B0-4DCC5FA4D10A}" srcOrd="1" destOrd="0" presId="urn:microsoft.com/office/officeart/2005/8/layout/orgChart1"/>
    <dgm:cxn modelId="{8ACFE013-E475-4D8A-A87C-8FA2B053E132}" srcId="{C1B95E73-024A-4E83-AF97-044FDED1D614}" destId="{7D80A868-38C6-4DCE-B288-B75552FBCEC2}" srcOrd="0" destOrd="0" parTransId="{6201F373-C37B-462E-9AD3-8E0FC93810DF}" sibTransId="{7D9DB83A-420B-49C1-871B-4C604329F0EB}"/>
    <dgm:cxn modelId="{9ECBD3D5-A8D8-4094-A028-222C389232B1}" type="presOf" srcId="{43F59817-2D79-4FC4-B9E8-01B8E76A242F}" destId="{4FF398A4-63D4-46B9-93D8-D173DE494820}" srcOrd="0" destOrd="0" presId="urn:microsoft.com/office/officeart/2005/8/layout/orgChart1"/>
    <dgm:cxn modelId="{ABF67E88-968A-48A5-9404-E5D00F2D8340}" type="presOf" srcId="{CAC1347C-71F6-4B27-877F-61301522D0A3}" destId="{E3690581-152C-43C4-860F-D0CCA132D697}" srcOrd="0" destOrd="0" presId="urn:microsoft.com/office/officeart/2005/8/layout/orgChart1"/>
    <dgm:cxn modelId="{AE150D2F-F090-42A7-88C1-36C9D89698D7}" type="presOf" srcId="{39F310E3-D959-4C45-BB77-DDC659C6074E}" destId="{F35BAF11-9311-4FFA-91B7-9D737C42D532}" srcOrd="0" destOrd="0" presId="urn:microsoft.com/office/officeart/2005/8/layout/orgChart1"/>
    <dgm:cxn modelId="{3B657162-9FF9-4A47-B6ED-255A5B3647F3}" type="presOf" srcId="{7A5ADBCE-F1AE-4F7D-9465-AF0B34CF22C2}" destId="{651BFE05-EB15-4214-9904-76992E9D3E7D}" srcOrd="1" destOrd="0" presId="urn:microsoft.com/office/officeart/2005/8/layout/orgChart1"/>
    <dgm:cxn modelId="{60DDB07E-D980-489E-8E91-40E6D89CA43E}" srcId="{81E07810-436F-4240-A17B-02E16F52FB3A}" destId="{BC429B54-DD86-4BD7-B987-22D36FAFCA16}" srcOrd="0" destOrd="0" parTransId="{B1863DDC-BF56-49E9-892A-FD8398E17ADB}" sibTransId="{FB2AB554-5A65-4C77-96CF-6E2BC82BB118}"/>
    <dgm:cxn modelId="{C7E5B055-ACD9-4EBE-B7A2-739A7CD8314B}" srcId="{7D80A868-38C6-4DCE-B288-B75552FBCEC2}" destId="{81E07810-436F-4240-A17B-02E16F52FB3A}" srcOrd="1" destOrd="0" parTransId="{229A824B-5FB1-44EE-8E67-571978B6D7BE}" sibTransId="{F106CECE-5D6A-4018-A31F-9C0D5F8865B0}"/>
    <dgm:cxn modelId="{075150C9-684E-46A6-89CD-5ADF19DAF855}" srcId="{7D80A868-38C6-4DCE-B288-B75552FBCEC2}" destId="{666DA8AB-CD54-4619-AD7D-8D4CCB1721FE}" srcOrd="0" destOrd="0" parTransId="{21CE136F-A96E-4708-A0BA-41117C4D9ACA}" sibTransId="{DA2F98D6-AFBA-4519-A63D-BE826C5A14E5}"/>
    <dgm:cxn modelId="{869C127E-BC9C-4896-BFD3-F07F2E16F5F2}" type="presOf" srcId="{53D933A2-A731-487D-A0DA-0CC7B2D2D847}" destId="{4851D9EC-0A16-4CF3-8ED0-CAB6E92F6975}" srcOrd="0" destOrd="0" presId="urn:microsoft.com/office/officeart/2005/8/layout/orgChart1"/>
    <dgm:cxn modelId="{95517D57-A686-4210-B17D-7D3D7B1EB4D8}" type="presOf" srcId="{7D80A868-38C6-4DCE-B288-B75552FBCEC2}" destId="{63EE411B-6823-488B-9C91-5D3998BEC82E}" srcOrd="0" destOrd="0" presId="urn:microsoft.com/office/officeart/2005/8/layout/orgChart1"/>
    <dgm:cxn modelId="{CCE8B5B1-E031-4FF5-9A38-C0CD24C0ED9A}" type="presOf" srcId="{1B90EB23-D6B1-4899-A8FC-AEAF74757C96}" destId="{FF84A2FC-2C1D-4CF4-84DF-D59B6BB4959A}" srcOrd="0" destOrd="0" presId="urn:microsoft.com/office/officeart/2005/8/layout/orgChart1"/>
    <dgm:cxn modelId="{72B8B91E-EA87-4D65-BB13-D430DCEAB9C5}" type="presOf" srcId="{7D80A868-38C6-4DCE-B288-B75552FBCEC2}" destId="{D1301DD7-753B-4C7C-8DE1-3DC6E731B1A4}" srcOrd="1" destOrd="0" presId="urn:microsoft.com/office/officeart/2005/8/layout/orgChart1"/>
    <dgm:cxn modelId="{1B068E44-2DD9-4852-9A46-D3B54984B24F}" type="presOf" srcId="{3A7C020C-E466-4406-AB45-AC410D03F86D}" destId="{0DBAF395-004C-4656-9276-29E74E571D68}" srcOrd="1" destOrd="0" presId="urn:microsoft.com/office/officeart/2005/8/layout/orgChart1"/>
    <dgm:cxn modelId="{CF11B87C-2067-4EFD-9D2A-C5E8C09BD3D4}" srcId="{BC429B54-DD86-4BD7-B987-22D36FAFCA16}" destId="{6F11DAD8-62A9-4394-BEF6-BD7E03FBB5E3}" srcOrd="1" destOrd="0" parTransId="{EB6E1CD4-38ED-4FD9-BE48-065D3E28A47D}" sibTransId="{754357E0-978A-448C-9C8F-5EE56AACA47B}"/>
    <dgm:cxn modelId="{7CCC881D-07FB-4FE4-ACCF-8DC0F5BD14F1}" type="presOf" srcId="{DA63B246-9151-4F30-9B96-FC95D00A1DA1}" destId="{44971B58-EB18-4966-AD1B-F731D0DD9FE2}" srcOrd="0" destOrd="0" presId="urn:microsoft.com/office/officeart/2005/8/layout/orgChart1"/>
    <dgm:cxn modelId="{E41109CC-C94F-4382-89E5-9F058BDB861A}" type="presOf" srcId="{0EC73310-12B8-4CC5-9D1C-9327DE941038}" destId="{8C00B732-8067-4526-A014-4BB1EB166FDC}" srcOrd="0" destOrd="0" presId="urn:microsoft.com/office/officeart/2005/8/layout/orgChart1"/>
    <dgm:cxn modelId="{1579ED31-3D3E-45D3-914D-7AE8DA0043BA}" type="presOf" srcId="{EB6E1CD4-38ED-4FD9-BE48-065D3E28A47D}" destId="{97F85E5A-D53E-4EFE-A470-6A6D4EC088B4}" srcOrd="0" destOrd="0" presId="urn:microsoft.com/office/officeart/2005/8/layout/orgChart1"/>
    <dgm:cxn modelId="{7FB66DA8-16C8-44B9-B095-5ABB6367A7BB}" type="presOf" srcId="{76E80D59-382F-47F2-87FE-CBDD0C4FFBB0}" destId="{40721826-2FEC-477A-89B4-A826C9AD5000}" srcOrd="0" destOrd="0" presId="urn:microsoft.com/office/officeart/2005/8/layout/orgChart1"/>
    <dgm:cxn modelId="{7BD5E15E-02A8-4B59-8454-44E5D33B65C2}" srcId="{7D80A868-38C6-4DCE-B288-B75552FBCEC2}" destId="{1B90EB23-D6B1-4899-A8FC-AEAF74757C96}" srcOrd="2" destOrd="0" parTransId="{39F310E3-D959-4C45-BB77-DDC659C6074E}" sibTransId="{E4D4ED38-E943-4E06-86F8-FF3D8E9A8583}"/>
    <dgm:cxn modelId="{8E31BC50-6DCF-4A38-8D99-1BD421B274FC}" type="presParOf" srcId="{727AA16E-1D86-46D7-9383-71D65E676648}" destId="{6011B7A6-FAF8-465D-A234-131FAC7D4750}" srcOrd="0" destOrd="0" presId="urn:microsoft.com/office/officeart/2005/8/layout/orgChart1"/>
    <dgm:cxn modelId="{5491D745-262B-4E01-BF82-E34DB94120F2}" type="presParOf" srcId="{6011B7A6-FAF8-465D-A234-131FAC7D4750}" destId="{8655F114-9288-49CC-8537-E94D62457F8E}" srcOrd="0" destOrd="0" presId="urn:microsoft.com/office/officeart/2005/8/layout/orgChart1"/>
    <dgm:cxn modelId="{24D7300F-A4AC-4EA3-B4C4-98651C6623D6}" type="presParOf" srcId="{8655F114-9288-49CC-8537-E94D62457F8E}" destId="{623BAE92-D811-494B-B889-C25F5C818D65}" srcOrd="0" destOrd="0" presId="urn:microsoft.com/office/officeart/2005/8/layout/orgChart1"/>
    <dgm:cxn modelId="{0408C829-60D4-483B-825D-485C98072EEC}" type="presParOf" srcId="{8655F114-9288-49CC-8537-E94D62457F8E}" destId="{68C288E8-BD3B-419E-A44D-F289114227EA}" srcOrd="1" destOrd="0" presId="urn:microsoft.com/office/officeart/2005/8/layout/orgChart1"/>
    <dgm:cxn modelId="{0F0AE41D-B0B7-4722-BAF2-C959CEE130C3}" type="presParOf" srcId="{6011B7A6-FAF8-465D-A234-131FAC7D4750}" destId="{B8D7AC8D-CCD3-4EEA-886E-F1E0DE3D690E}" srcOrd="1" destOrd="0" presId="urn:microsoft.com/office/officeart/2005/8/layout/orgChart1"/>
    <dgm:cxn modelId="{1094C3F0-1795-4AEE-9B6B-35AF6AFF3624}" type="presParOf" srcId="{B8D7AC8D-CCD3-4EEA-886E-F1E0DE3D690E}" destId="{09F597F6-AF99-4AD2-83D3-EEE2FDB09DE9}" srcOrd="0" destOrd="0" presId="urn:microsoft.com/office/officeart/2005/8/layout/orgChart1"/>
    <dgm:cxn modelId="{76A76B82-2195-4470-8088-CC2E224DF443}" type="presParOf" srcId="{B8D7AC8D-CCD3-4EEA-886E-F1E0DE3D690E}" destId="{05C323D8-AACD-4F57-AE84-ED3978542905}" srcOrd="1" destOrd="0" presId="urn:microsoft.com/office/officeart/2005/8/layout/orgChart1"/>
    <dgm:cxn modelId="{9417A8D4-CA4D-4F8F-82A9-8A0F3836A1D6}" type="presParOf" srcId="{05C323D8-AACD-4F57-AE84-ED3978542905}" destId="{1C6943DB-6DD6-49FA-81E3-E84CDFCFB9B9}" srcOrd="0" destOrd="0" presId="urn:microsoft.com/office/officeart/2005/8/layout/orgChart1"/>
    <dgm:cxn modelId="{C8F114DC-C626-4ABF-A438-8E5827846D54}" type="presParOf" srcId="{1C6943DB-6DD6-49FA-81E3-E84CDFCFB9B9}" destId="{63EE411B-6823-488B-9C91-5D3998BEC82E}" srcOrd="0" destOrd="0" presId="urn:microsoft.com/office/officeart/2005/8/layout/orgChart1"/>
    <dgm:cxn modelId="{BE364030-D27D-4DA2-AB53-B4DF5B544061}" type="presParOf" srcId="{1C6943DB-6DD6-49FA-81E3-E84CDFCFB9B9}" destId="{D1301DD7-753B-4C7C-8DE1-3DC6E731B1A4}" srcOrd="1" destOrd="0" presId="urn:microsoft.com/office/officeart/2005/8/layout/orgChart1"/>
    <dgm:cxn modelId="{6EBF374F-450A-42C1-8AD3-EA2FCF049E4B}" type="presParOf" srcId="{05C323D8-AACD-4F57-AE84-ED3978542905}" destId="{CE03C006-4ADD-4A37-A578-3DBCAD58C9FF}" srcOrd="1" destOrd="0" presId="urn:microsoft.com/office/officeart/2005/8/layout/orgChart1"/>
    <dgm:cxn modelId="{F8CD35F4-1F2B-4598-9C14-D9E73D4CF887}" type="presParOf" srcId="{CE03C006-4ADD-4A37-A578-3DBCAD58C9FF}" destId="{61650F7F-2722-4A0C-8078-06842534D0CB}" srcOrd="0" destOrd="0" presId="urn:microsoft.com/office/officeart/2005/8/layout/orgChart1"/>
    <dgm:cxn modelId="{A4D04A6D-52F0-4BFB-9D43-4273DF2016FD}" type="presParOf" srcId="{CE03C006-4ADD-4A37-A578-3DBCAD58C9FF}" destId="{F5AA9F57-8815-4543-9815-84DF39981790}" srcOrd="1" destOrd="0" presId="urn:microsoft.com/office/officeart/2005/8/layout/orgChart1"/>
    <dgm:cxn modelId="{0BE307F8-1764-4291-862B-51BBBA7979B2}" type="presParOf" srcId="{F5AA9F57-8815-4543-9815-84DF39981790}" destId="{710D99B4-C9C8-43D2-907C-71F14E446BEE}" srcOrd="0" destOrd="0" presId="urn:microsoft.com/office/officeart/2005/8/layout/orgChart1"/>
    <dgm:cxn modelId="{D3FEBDCC-8517-42E7-86C9-EFAEC1BF29AD}" type="presParOf" srcId="{710D99B4-C9C8-43D2-907C-71F14E446BEE}" destId="{2910953B-94A5-4E34-A8D1-26D495201E5F}" srcOrd="0" destOrd="0" presId="urn:microsoft.com/office/officeart/2005/8/layout/orgChart1"/>
    <dgm:cxn modelId="{196A2A43-D6FF-4282-9E77-22661F46A350}" type="presParOf" srcId="{710D99B4-C9C8-43D2-907C-71F14E446BEE}" destId="{3A45112A-F883-4BC3-B2F7-96C775345BD7}" srcOrd="1" destOrd="0" presId="urn:microsoft.com/office/officeart/2005/8/layout/orgChart1"/>
    <dgm:cxn modelId="{A5BF2126-A1F1-42B0-B227-31EC2F0DDFF8}" type="presParOf" srcId="{F5AA9F57-8815-4543-9815-84DF39981790}" destId="{C77D7C01-EA98-45E2-B8E6-C3D787BD21DB}" srcOrd="1" destOrd="0" presId="urn:microsoft.com/office/officeart/2005/8/layout/orgChart1"/>
    <dgm:cxn modelId="{CC189D58-C9CB-47CD-BEF9-B11BDB7C18C3}" type="presParOf" srcId="{F5AA9F57-8815-4543-9815-84DF39981790}" destId="{D14079D9-625B-465E-ADD8-AAF304D3CE95}" srcOrd="2" destOrd="0" presId="urn:microsoft.com/office/officeart/2005/8/layout/orgChart1"/>
    <dgm:cxn modelId="{8C53827D-2449-406E-B84A-2AD4DD817243}" type="presParOf" srcId="{CE03C006-4ADD-4A37-A578-3DBCAD58C9FF}" destId="{F5608F5F-6067-44CF-AC5E-6F3DD2DF65FB}" srcOrd="2" destOrd="0" presId="urn:microsoft.com/office/officeart/2005/8/layout/orgChart1"/>
    <dgm:cxn modelId="{8F7CC4B2-CA65-4498-AAB2-2B7A0A01591A}" type="presParOf" srcId="{CE03C006-4ADD-4A37-A578-3DBCAD58C9FF}" destId="{1927180C-301A-411F-AA93-E134D539EBD5}" srcOrd="3" destOrd="0" presId="urn:microsoft.com/office/officeart/2005/8/layout/orgChart1"/>
    <dgm:cxn modelId="{66BE7A0E-D2C7-4DDE-BB6D-1AB85C7C4BBE}" type="presParOf" srcId="{1927180C-301A-411F-AA93-E134D539EBD5}" destId="{85569969-31ED-4F77-B37C-ECA359ED133A}" srcOrd="0" destOrd="0" presId="urn:microsoft.com/office/officeart/2005/8/layout/orgChart1"/>
    <dgm:cxn modelId="{68D2FE39-DA38-4853-9E34-BB7658A6B841}" type="presParOf" srcId="{85569969-31ED-4F77-B37C-ECA359ED133A}" destId="{31412CF2-E11E-497A-82A6-80AFFA1925A8}" srcOrd="0" destOrd="0" presId="urn:microsoft.com/office/officeart/2005/8/layout/orgChart1"/>
    <dgm:cxn modelId="{A66FB5CF-F1A5-4B3B-80F3-AAE99AD647FF}" type="presParOf" srcId="{85569969-31ED-4F77-B37C-ECA359ED133A}" destId="{AB41FB60-C660-4079-88B0-4DCC5FA4D10A}" srcOrd="1" destOrd="0" presId="urn:microsoft.com/office/officeart/2005/8/layout/orgChart1"/>
    <dgm:cxn modelId="{F0E35151-EC61-4AEA-A9F2-718937E4DE41}" type="presParOf" srcId="{1927180C-301A-411F-AA93-E134D539EBD5}" destId="{795E8015-9308-4665-82C1-A1600450B0CF}" srcOrd="1" destOrd="0" presId="urn:microsoft.com/office/officeart/2005/8/layout/orgChart1"/>
    <dgm:cxn modelId="{2AF7C055-DAED-46C0-AEFA-D1DE59B287C1}" type="presParOf" srcId="{795E8015-9308-4665-82C1-A1600450B0CF}" destId="{5FD2216F-5CB9-4AC7-94CA-7D41E365493F}" srcOrd="0" destOrd="0" presId="urn:microsoft.com/office/officeart/2005/8/layout/orgChart1"/>
    <dgm:cxn modelId="{47AA768B-AC76-4D60-A6DC-2975C14EAD70}" type="presParOf" srcId="{795E8015-9308-4665-82C1-A1600450B0CF}" destId="{37F44000-2401-43AF-B411-14C6468E2F9C}" srcOrd="1" destOrd="0" presId="urn:microsoft.com/office/officeart/2005/8/layout/orgChart1"/>
    <dgm:cxn modelId="{EE72550C-9E50-4A73-9CE2-C7D72306B300}" type="presParOf" srcId="{37F44000-2401-43AF-B411-14C6468E2F9C}" destId="{F7FBC5D5-A699-4F7E-85A7-25DF43E09262}" srcOrd="0" destOrd="0" presId="urn:microsoft.com/office/officeart/2005/8/layout/orgChart1"/>
    <dgm:cxn modelId="{D3A54EB5-E9FD-4D0A-9739-9A4CD0B7B77B}" type="presParOf" srcId="{F7FBC5D5-A699-4F7E-85A7-25DF43E09262}" destId="{570E38FA-BE46-40B0-AAB2-69D21308A1B1}" srcOrd="0" destOrd="0" presId="urn:microsoft.com/office/officeart/2005/8/layout/orgChart1"/>
    <dgm:cxn modelId="{1BC3EC75-C2CB-4BE2-AF56-F9D8CBA4ED70}" type="presParOf" srcId="{F7FBC5D5-A699-4F7E-85A7-25DF43E09262}" destId="{12E8A37C-0CAF-48C2-AFC1-974EF9C1ED4E}" srcOrd="1" destOrd="0" presId="urn:microsoft.com/office/officeart/2005/8/layout/orgChart1"/>
    <dgm:cxn modelId="{DC990AAF-AC67-4B07-8A90-A89FCE211BD1}" type="presParOf" srcId="{37F44000-2401-43AF-B411-14C6468E2F9C}" destId="{0D80A59A-F74B-48C8-884E-835393751A95}" srcOrd="1" destOrd="0" presId="urn:microsoft.com/office/officeart/2005/8/layout/orgChart1"/>
    <dgm:cxn modelId="{4CEE0146-0069-46F2-A619-67749606642F}" type="presParOf" srcId="{0D80A59A-F74B-48C8-884E-835393751A95}" destId="{14D0738D-B62E-4048-8BC3-0F2F3E3CA725}" srcOrd="0" destOrd="0" presId="urn:microsoft.com/office/officeart/2005/8/layout/orgChart1"/>
    <dgm:cxn modelId="{FF040E29-9C1D-4EF6-B048-FAF8955912ED}" type="presParOf" srcId="{0D80A59A-F74B-48C8-884E-835393751A95}" destId="{564A3397-C985-4F99-8FF9-1DA1C04587A9}" srcOrd="1" destOrd="0" presId="urn:microsoft.com/office/officeart/2005/8/layout/orgChart1"/>
    <dgm:cxn modelId="{D9F994DB-2840-4B5B-B35E-A3446F8CAFF0}" type="presParOf" srcId="{564A3397-C985-4F99-8FF9-1DA1C04587A9}" destId="{0C071C91-67F1-49C7-8A1C-5AC9BBF12C7B}" srcOrd="0" destOrd="0" presId="urn:microsoft.com/office/officeart/2005/8/layout/orgChart1"/>
    <dgm:cxn modelId="{C6397CEE-6485-4607-AF91-2CA66E5BE284}" type="presParOf" srcId="{0C071C91-67F1-49C7-8A1C-5AC9BBF12C7B}" destId="{8C00B732-8067-4526-A014-4BB1EB166FDC}" srcOrd="0" destOrd="0" presId="urn:microsoft.com/office/officeart/2005/8/layout/orgChart1"/>
    <dgm:cxn modelId="{80C7CCDB-C841-4795-9AB0-97E5115BB575}" type="presParOf" srcId="{0C071C91-67F1-49C7-8A1C-5AC9BBF12C7B}" destId="{0AD683E5-6402-4341-8DBF-88AF82741476}" srcOrd="1" destOrd="0" presId="urn:microsoft.com/office/officeart/2005/8/layout/orgChart1"/>
    <dgm:cxn modelId="{5D6E71E3-1D94-4E8E-9DC0-D2AB7223601F}" type="presParOf" srcId="{564A3397-C985-4F99-8FF9-1DA1C04587A9}" destId="{45F5A5D6-BF0C-4467-99B2-6283FB0DF7C0}" srcOrd="1" destOrd="0" presId="urn:microsoft.com/office/officeart/2005/8/layout/orgChart1"/>
    <dgm:cxn modelId="{4BFAE6CD-12BC-473F-825A-F8232AB93D23}" type="presParOf" srcId="{564A3397-C985-4F99-8FF9-1DA1C04587A9}" destId="{95F276BA-48C0-4780-B904-1C6F18F1D2E9}" srcOrd="2" destOrd="0" presId="urn:microsoft.com/office/officeart/2005/8/layout/orgChart1"/>
    <dgm:cxn modelId="{FF170762-DF50-475F-A154-61DCD7B595CF}" type="presParOf" srcId="{0D80A59A-F74B-48C8-884E-835393751A95}" destId="{97F85E5A-D53E-4EFE-A470-6A6D4EC088B4}" srcOrd="2" destOrd="0" presId="urn:microsoft.com/office/officeart/2005/8/layout/orgChart1"/>
    <dgm:cxn modelId="{54CCA52F-2ED6-4EEE-8314-FAA4255FA7AA}" type="presParOf" srcId="{0D80A59A-F74B-48C8-884E-835393751A95}" destId="{C0F4EDF8-8D79-4F65-AB21-FD5A70870836}" srcOrd="3" destOrd="0" presId="urn:microsoft.com/office/officeart/2005/8/layout/orgChart1"/>
    <dgm:cxn modelId="{D058C502-F9C5-4E5C-B3A7-FE609B3CFE84}" type="presParOf" srcId="{C0F4EDF8-8D79-4F65-AB21-FD5A70870836}" destId="{F6293414-7F87-44AC-A248-6098C4CCA2FD}" srcOrd="0" destOrd="0" presId="urn:microsoft.com/office/officeart/2005/8/layout/orgChart1"/>
    <dgm:cxn modelId="{B734317E-9D57-4255-8162-0F2DB808BD71}" type="presParOf" srcId="{F6293414-7F87-44AC-A248-6098C4CCA2FD}" destId="{AB724E9B-2D29-4478-8973-69429A42F859}" srcOrd="0" destOrd="0" presId="urn:microsoft.com/office/officeart/2005/8/layout/orgChart1"/>
    <dgm:cxn modelId="{6B999F38-9ED0-45B6-9D41-35C6CBCB31D5}" type="presParOf" srcId="{F6293414-7F87-44AC-A248-6098C4CCA2FD}" destId="{786BA903-F67C-4C33-B1FA-C899EBC5A451}" srcOrd="1" destOrd="0" presId="urn:microsoft.com/office/officeart/2005/8/layout/orgChart1"/>
    <dgm:cxn modelId="{D5109446-45E4-4617-9798-C68DBDA1EDC1}" type="presParOf" srcId="{C0F4EDF8-8D79-4F65-AB21-FD5A70870836}" destId="{82E9802D-1337-4C88-822C-D03694E74488}" srcOrd="1" destOrd="0" presId="urn:microsoft.com/office/officeart/2005/8/layout/orgChart1"/>
    <dgm:cxn modelId="{5CEE8D0F-FE28-41CE-9F89-6062F6F5A75C}" type="presParOf" srcId="{82E9802D-1337-4C88-822C-D03694E74488}" destId="{44971B58-EB18-4966-AD1B-F731D0DD9FE2}" srcOrd="0" destOrd="0" presId="urn:microsoft.com/office/officeart/2005/8/layout/orgChart1"/>
    <dgm:cxn modelId="{BFAE7E55-C095-40F9-B0E3-95B028EBF4EC}" type="presParOf" srcId="{82E9802D-1337-4C88-822C-D03694E74488}" destId="{62820108-5DBE-43F6-A4B6-A068C1E7619A}" srcOrd="1" destOrd="0" presId="urn:microsoft.com/office/officeart/2005/8/layout/orgChart1"/>
    <dgm:cxn modelId="{167BBD14-67E4-4386-8E8A-D78539F4E1B2}" type="presParOf" srcId="{62820108-5DBE-43F6-A4B6-A068C1E7619A}" destId="{70715DB5-72AA-41D8-807B-5807B4A5DAB0}" srcOrd="0" destOrd="0" presId="urn:microsoft.com/office/officeart/2005/8/layout/orgChart1"/>
    <dgm:cxn modelId="{8D684074-33DB-43C5-AEA5-882446C86AA8}" type="presParOf" srcId="{70715DB5-72AA-41D8-807B-5807B4A5DAB0}" destId="{4851D9EC-0A16-4CF3-8ED0-CAB6E92F6975}" srcOrd="0" destOrd="0" presId="urn:microsoft.com/office/officeart/2005/8/layout/orgChart1"/>
    <dgm:cxn modelId="{C24E7041-8958-4AAD-98CC-45222600D3FF}" type="presParOf" srcId="{70715DB5-72AA-41D8-807B-5807B4A5DAB0}" destId="{34BDF056-6335-4058-B93F-D3EA30F0D4FC}" srcOrd="1" destOrd="0" presId="urn:microsoft.com/office/officeart/2005/8/layout/orgChart1"/>
    <dgm:cxn modelId="{98A758AB-C5BA-490F-903D-F0E8D914DCF5}" type="presParOf" srcId="{62820108-5DBE-43F6-A4B6-A068C1E7619A}" destId="{9D162781-9ADE-41D6-885D-04EC28A52B8E}" srcOrd="1" destOrd="0" presId="urn:microsoft.com/office/officeart/2005/8/layout/orgChart1"/>
    <dgm:cxn modelId="{1F183CDB-2BF7-4298-A78E-4283EE86E217}" type="presParOf" srcId="{62820108-5DBE-43F6-A4B6-A068C1E7619A}" destId="{B361AC4D-1516-4C78-B4C5-854F4B964D7D}" srcOrd="2" destOrd="0" presId="urn:microsoft.com/office/officeart/2005/8/layout/orgChart1"/>
    <dgm:cxn modelId="{00830190-7527-4056-B203-34F291CFF712}" type="presParOf" srcId="{C0F4EDF8-8D79-4F65-AB21-FD5A70870836}" destId="{BFABB721-8A04-45BC-B077-74566A5F95AA}" srcOrd="2" destOrd="0" presId="urn:microsoft.com/office/officeart/2005/8/layout/orgChart1"/>
    <dgm:cxn modelId="{A38D83CC-B944-43F6-B43C-13196B00D22A}" type="presParOf" srcId="{37F44000-2401-43AF-B411-14C6468E2F9C}" destId="{B4EC822F-77A0-473D-BAA8-C4A4A5FAF4BC}" srcOrd="2" destOrd="0" presId="urn:microsoft.com/office/officeart/2005/8/layout/orgChart1"/>
    <dgm:cxn modelId="{89C7547C-03B7-4A33-B1A8-9850FCA24C3B}" type="presParOf" srcId="{795E8015-9308-4665-82C1-A1600450B0CF}" destId="{40721826-2FEC-477A-89B4-A826C9AD5000}" srcOrd="2" destOrd="0" presId="urn:microsoft.com/office/officeart/2005/8/layout/orgChart1"/>
    <dgm:cxn modelId="{A7BED0C5-44E7-4C4B-97A9-C6AF1BC12DCB}" type="presParOf" srcId="{795E8015-9308-4665-82C1-A1600450B0CF}" destId="{E9493C91-9ADB-4CAA-A434-08FF0D7E5DB0}" srcOrd="3" destOrd="0" presId="urn:microsoft.com/office/officeart/2005/8/layout/orgChart1"/>
    <dgm:cxn modelId="{A5140ECF-83DA-4714-B904-516BF4647E20}" type="presParOf" srcId="{E9493C91-9ADB-4CAA-A434-08FF0D7E5DB0}" destId="{EA4696E6-5077-4204-B085-C24D745BAF44}" srcOrd="0" destOrd="0" presId="urn:microsoft.com/office/officeart/2005/8/layout/orgChart1"/>
    <dgm:cxn modelId="{94ECDE8C-627C-4FCE-B8CC-1049F408E09C}" type="presParOf" srcId="{EA4696E6-5077-4204-B085-C24D745BAF44}" destId="{ECC67FB6-BEDD-4B0E-A9D2-C5485F90B568}" srcOrd="0" destOrd="0" presId="urn:microsoft.com/office/officeart/2005/8/layout/orgChart1"/>
    <dgm:cxn modelId="{E5AD03F0-C2C8-4F79-A86C-06B29158ACF6}" type="presParOf" srcId="{EA4696E6-5077-4204-B085-C24D745BAF44}" destId="{651BFE05-EB15-4214-9904-76992E9D3E7D}" srcOrd="1" destOrd="0" presId="urn:microsoft.com/office/officeart/2005/8/layout/orgChart1"/>
    <dgm:cxn modelId="{8D4ED7BA-0871-49B0-AC0A-0CFF90F42063}" type="presParOf" srcId="{E9493C91-9ADB-4CAA-A434-08FF0D7E5DB0}" destId="{9D6439BD-C937-41CC-97CE-6BD19C6F3BA8}" srcOrd="1" destOrd="0" presId="urn:microsoft.com/office/officeart/2005/8/layout/orgChart1"/>
    <dgm:cxn modelId="{DA313E0F-7519-43DA-893C-3D5F073F78D4}" type="presParOf" srcId="{E9493C91-9ADB-4CAA-A434-08FF0D7E5DB0}" destId="{1D569AEC-6225-40A6-928D-7C935A7C881A}" srcOrd="2" destOrd="0" presId="urn:microsoft.com/office/officeart/2005/8/layout/orgChart1"/>
    <dgm:cxn modelId="{913068D6-3D2E-4340-ABFF-FCF88DD48999}" type="presParOf" srcId="{795E8015-9308-4665-82C1-A1600450B0CF}" destId="{C7D46062-36CF-400F-9588-09F23BB82EB2}" srcOrd="4" destOrd="0" presId="urn:microsoft.com/office/officeart/2005/8/layout/orgChart1"/>
    <dgm:cxn modelId="{BA8CA7CF-1A3D-4F91-B844-E0487099E716}" type="presParOf" srcId="{795E8015-9308-4665-82C1-A1600450B0CF}" destId="{9E2B194A-14F6-456F-B126-D619FF200BFB}" srcOrd="5" destOrd="0" presId="urn:microsoft.com/office/officeart/2005/8/layout/orgChart1"/>
    <dgm:cxn modelId="{B15F7490-A27B-4581-A81E-BE52999C6690}" type="presParOf" srcId="{9E2B194A-14F6-456F-B126-D619FF200BFB}" destId="{45514864-8D7B-4AEC-B6DE-780EC3360B35}" srcOrd="0" destOrd="0" presId="urn:microsoft.com/office/officeart/2005/8/layout/orgChart1"/>
    <dgm:cxn modelId="{5D9C135B-DDE3-4BA4-AB37-6E0221983B1A}" type="presParOf" srcId="{45514864-8D7B-4AEC-B6DE-780EC3360B35}" destId="{4FF398A4-63D4-46B9-93D8-D173DE494820}" srcOrd="0" destOrd="0" presId="urn:microsoft.com/office/officeart/2005/8/layout/orgChart1"/>
    <dgm:cxn modelId="{F12543A6-0F41-4650-B205-CCB4DB1AD2F3}" type="presParOf" srcId="{45514864-8D7B-4AEC-B6DE-780EC3360B35}" destId="{721FB475-BFD3-459A-B31B-A1A72251F401}" srcOrd="1" destOrd="0" presId="urn:microsoft.com/office/officeart/2005/8/layout/orgChart1"/>
    <dgm:cxn modelId="{AEAD40EE-6FB7-465D-B1DB-71271D5B9C83}" type="presParOf" srcId="{9E2B194A-14F6-456F-B126-D619FF200BFB}" destId="{4472CD0A-EDDD-48D0-8113-03D4C4387D87}" srcOrd="1" destOrd="0" presId="urn:microsoft.com/office/officeart/2005/8/layout/orgChart1"/>
    <dgm:cxn modelId="{87A7CEAB-D5C9-4F25-9F06-BE738DD18E81}" type="presParOf" srcId="{9E2B194A-14F6-456F-B126-D619FF200BFB}" destId="{90A7C7AE-FC7D-40CD-969E-1923A8920170}" srcOrd="2" destOrd="0" presId="urn:microsoft.com/office/officeart/2005/8/layout/orgChart1"/>
    <dgm:cxn modelId="{FD55AB21-AD17-458C-A8F0-66BC0B0B2325}" type="presParOf" srcId="{795E8015-9308-4665-82C1-A1600450B0CF}" destId="{6CCA5B54-9EA4-454C-A618-3C08DF04B612}" srcOrd="6" destOrd="0" presId="urn:microsoft.com/office/officeart/2005/8/layout/orgChart1"/>
    <dgm:cxn modelId="{2DD52CB3-92B0-4598-8504-766BAD94D72E}" type="presParOf" srcId="{795E8015-9308-4665-82C1-A1600450B0CF}" destId="{9A542F03-33A9-448C-813B-538102777093}" srcOrd="7" destOrd="0" presId="urn:microsoft.com/office/officeart/2005/8/layout/orgChart1"/>
    <dgm:cxn modelId="{E76B2678-FF8E-484E-8909-104A39C8A786}" type="presParOf" srcId="{9A542F03-33A9-448C-813B-538102777093}" destId="{C480AE88-6991-442F-94C9-7B0146792983}" srcOrd="0" destOrd="0" presId="urn:microsoft.com/office/officeart/2005/8/layout/orgChart1"/>
    <dgm:cxn modelId="{93403B23-EAC8-40B1-A627-E1E7F4E9B9A3}" type="presParOf" srcId="{C480AE88-6991-442F-94C9-7B0146792983}" destId="{319234D3-1F08-4377-8183-3226E7D30E79}" srcOrd="0" destOrd="0" presId="urn:microsoft.com/office/officeart/2005/8/layout/orgChart1"/>
    <dgm:cxn modelId="{620D5256-A522-4B90-9A7D-23396DF382C4}" type="presParOf" srcId="{C480AE88-6991-442F-94C9-7B0146792983}" destId="{0DBAF395-004C-4656-9276-29E74E571D68}" srcOrd="1" destOrd="0" presId="urn:microsoft.com/office/officeart/2005/8/layout/orgChart1"/>
    <dgm:cxn modelId="{6B5EB5BF-D8C6-4CB6-8003-E6FD4B904396}" type="presParOf" srcId="{9A542F03-33A9-448C-813B-538102777093}" destId="{050A83A1-0FBA-487E-9A84-6E3335EF2B97}" srcOrd="1" destOrd="0" presId="urn:microsoft.com/office/officeart/2005/8/layout/orgChart1"/>
    <dgm:cxn modelId="{485741D4-F32C-42DD-B469-C2A5D2E829B9}" type="presParOf" srcId="{050A83A1-0FBA-487E-9A84-6E3335EF2B97}" destId="{42CF0FEF-014E-44A1-B027-4E36B3733B28}" srcOrd="0" destOrd="0" presId="urn:microsoft.com/office/officeart/2005/8/layout/orgChart1"/>
    <dgm:cxn modelId="{7CEFE63D-9982-4A2C-B422-752421098B02}" type="presParOf" srcId="{050A83A1-0FBA-487E-9A84-6E3335EF2B97}" destId="{3E531852-F2CF-4D75-AFA0-CCFD821683BE}" srcOrd="1" destOrd="0" presId="urn:microsoft.com/office/officeart/2005/8/layout/orgChart1"/>
    <dgm:cxn modelId="{D0B61ED8-A314-4580-AE14-5C653F922E51}" type="presParOf" srcId="{3E531852-F2CF-4D75-AFA0-CCFD821683BE}" destId="{BEBB809C-1F40-4827-B2B7-7AD88DF844FA}" srcOrd="0" destOrd="0" presId="urn:microsoft.com/office/officeart/2005/8/layout/orgChart1"/>
    <dgm:cxn modelId="{D552A326-F1FA-4857-A9C3-EF7B43372C81}" type="presParOf" srcId="{BEBB809C-1F40-4827-B2B7-7AD88DF844FA}" destId="{E3690581-152C-43C4-860F-D0CCA132D697}" srcOrd="0" destOrd="0" presId="urn:microsoft.com/office/officeart/2005/8/layout/orgChart1"/>
    <dgm:cxn modelId="{F20F2CA6-6CED-4FA0-90F9-913AB596F5E3}" type="presParOf" srcId="{BEBB809C-1F40-4827-B2B7-7AD88DF844FA}" destId="{DC50A776-101B-48FD-9A95-5E335E3F11E9}" srcOrd="1" destOrd="0" presId="urn:microsoft.com/office/officeart/2005/8/layout/orgChart1"/>
    <dgm:cxn modelId="{8FBD4069-0041-484D-B62D-99307BCC9D63}" type="presParOf" srcId="{3E531852-F2CF-4D75-AFA0-CCFD821683BE}" destId="{4D3FBB28-77B9-4ECE-A6F2-1534142F5057}" srcOrd="1" destOrd="0" presId="urn:microsoft.com/office/officeart/2005/8/layout/orgChart1"/>
    <dgm:cxn modelId="{AAC7352B-DB9A-4E7C-B131-4D789A76511F}" type="presParOf" srcId="{3E531852-F2CF-4D75-AFA0-CCFD821683BE}" destId="{E081286A-9E14-49A4-99DE-58924552FA13}" srcOrd="2" destOrd="0" presId="urn:microsoft.com/office/officeart/2005/8/layout/orgChart1"/>
    <dgm:cxn modelId="{EC969D63-A45C-4601-8D38-C54B7102D422}" type="presParOf" srcId="{9A542F03-33A9-448C-813B-538102777093}" destId="{4010AA4C-935C-47EC-9EB1-6518CD298EBF}" srcOrd="2" destOrd="0" presId="urn:microsoft.com/office/officeart/2005/8/layout/orgChart1"/>
    <dgm:cxn modelId="{44C77200-9268-4908-9C89-55A18165A0C6}" type="presParOf" srcId="{1927180C-301A-411F-AA93-E134D539EBD5}" destId="{50D3F4B5-7675-4AD2-BC55-CF90D4B7753A}" srcOrd="2" destOrd="0" presId="urn:microsoft.com/office/officeart/2005/8/layout/orgChart1"/>
    <dgm:cxn modelId="{AC3792EB-0634-48A1-AFB8-34F3C3B5666B}" type="presParOf" srcId="{CE03C006-4ADD-4A37-A578-3DBCAD58C9FF}" destId="{F35BAF11-9311-4FFA-91B7-9D737C42D532}" srcOrd="4" destOrd="0" presId="urn:microsoft.com/office/officeart/2005/8/layout/orgChart1"/>
    <dgm:cxn modelId="{B17E8518-2986-4DBF-A43C-F2BA29F7C85E}" type="presParOf" srcId="{CE03C006-4ADD-4A37-A578-3DBCAD58C9FF}" destId="{5D815273-9F88-4E5B-BCA0-E3AD950F614F}" srcOrd="5" destOrd="0" presId="urn:microsoft.com/office/officeart/2005/8/layout/orgChart1"/>
    <dgm:cxn modelId="{BD5DF60E-86AC-461A-AB78-3F64162C0114}" type="presParOf" srcId="{5D815273-9F88-4E5B-BCA0-E3AD950F614F}" destId="{CBC6A95F-3C01-4592-AC4B-FCFBD72832C5}" srcOrd="0" destOrd="0" presId="urn:microsoft.com/office/officeart/2005/8/layout/orgChart1"/>
    <dgm:cxn modelId="{5F84280F-37CC-47FF-A88D-E512F79F384F}" type="presParOf" srcId="{CBC6A95F-3C01-4592-AC4B-FCFBD72832C5}" destId="{FF84A2FC-2C1D-4CF4-84DF-D59B6BB4959A}" srcOrd="0" destOrd="0" presId="urn:microsoft.com/office/officeart/2005/8/layout/orgChart1"/>
    <dgm:cxn modelId="{670A6158-4648-446E-BA9D-07569CE2D2A4}" type="presParOf" srcId="{CBC6A95F-3C01-4592-AC4B-FCFBD72832C5}" destId="{224E3A9F-FC58-442F-A95A-56C29DB81AB0}" srcOrd="1" destOrd="0" presId="urn:microsoft.com/office/officeart/2005/8/layout/orgChart1"/>
    <dgm:cxn modelId="{30226672-DD58-4011-97EC-80222FE7E58D}" type="presParOf" srcId="{5D815273-9F88-4E5B-BCA0-E3AD950F614F}" destId="{619425AC-B215-411E-B297-796A37E4A460}" srcOrd="1" destOrd="0" presId="urn:microsoft.com/office/officeart/2005/8/layout/orgChart1"/>
    <dgm:cxn modelId="{AF5EA4C2-0614-4012-8581-BBC62C0FBF18}" type="presParOf" srcId="{5D815273-9F88-4E5B-BCA0-E3AD950F614F}" destId="{4DB0C09A-6A4F-41A7-AB16-9F885AA94879}" srcOrd="2" destOrd="0" presId="urn:microsoft.com/office/officeart/2005/8/layout/orgChart1"/>
    <dgm:cxn modelId="{DE07AA98-D913-4B2B-B4EA-EBB9ADA5FD7F}" type="presParOf" srcId="{05C323D8-AACD-4F57-AE84-ED3978542905}" destId="{27E27CF5-1F39-4D4C-A3C7-FFFC83A3F063}" srcOrd="2" destOrd="0" presId="urn:microsoft.com/office/officeart/2005/8/layout/orgChart1"/>
    <dgm:cxn modelId="{3CFE114C-6C7D-4D21-921B-D594FBB8F4EB}" type="presParOf" srcId="{6011B7A6-FAF8-465D-A234-131FAC7D4750}" destId="{75140BC0-0792-4011-AB2E-D81CC91D3C8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5BAF11-9311-4FFA-91B7-9D737C42D532}">
      <dsp:nvSpPr>
        <dsp:cNvPr id="0" name=""/>
        <dsp:cNvSpPr/>
      </dsp:nvSpPr>
      <dsp:spPr>
        <a:xfrm>
          <a:off x="4646799" y="1166645"/>
          <a:ext cx="1140566" cy="208922"/>
        </a:xfrm>
        <a:custGeom>
          <a:avLst/>
          <a:gdLst/>
          <a:ahLst/>
          <a:cxnLst/>
          <a:rect l="0" t="0" r="0" b="0"/>
          <a:pathLst>
            <a:path>
              <a:moveTo>
                <a:pt x="0" y="0"/>
              </a:moveTo>
              <a:lnTo>
                <a:pt x="0" y="107278"/>
              </a:lnTo>
              <a:lnTo>
                <a:pt x="1140566" y="107278"/>
              </a:lnTo>
              <a:lnTo>
                <a:pt x="1140566" y="20892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CF0FEF-014E-44A1-B027-4E36B3733B28}">
      <dsp:nvSpPr>
        <dsp:cNvPr id="0" name=""/>
        <dsp:cNvSpPr/>
      </dsp:nvSpPr>
      <dsp:spPr>
        <a:xfrm>
          <a:off x="5444505" y="2601748"/>
          <a:ext cx="145206" cy="445299"/>
        </a:xfrm>
        <a:custGeom>
          <a:avLst/>
          <a:gdLst/>
          <a:ahLst/>
          <a:cxnLst/>
          <a:rect l="0" t="0" r="0" b="0"/>
          <a:pathLst>
            <a:path>
              <a:moveTo>
                <a:pt x="0" y="0"/>
              </a:moveTo>
              <a:lnTo>
                <a:pt x="0" y="445299"/>
              </a:lnTo>
              <a:lnTo>
                <a:pt x="145206" y="44529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CCA5B54-9EA4-454C-A618-3C08DF04B612}">
      <dsp:nvSpPr>
        <dsp:cNvPr id="0" name=""/>
        <dsp:cNvSpPr/>
      </dsp:nvSpPr>
      <dsp:spPr>
        <a:xfrm>
          <a:off x="4074725" y="1914438"/>
          <a:ext cx="1756996" cy="203288"/>
        </a:xfrm>
        <a:custGeom>
          <a:avLst/>
          <a:gdLst/>
          <a:ahLst/>
          <a:cxnLst/>
          <a:rect l="0" t="0" r="0" b="0"/>
          <a:pathLst>
            <a:path>
              <a:moveTo>
                <a:pt x="0" y="0"/>
              </a:moveTo>
              <a:lnTo>
                <a:pt x="0" y="101644"/>
              </a:lnTo>
              <a:lnTo>
                <a:pt x="1756996" y="101644"/>
              </a:lnTo>
              <a:lnTo>
                <a:pt x="1756996" y="20328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D46062-36CF-400F-9588-09F23BB82EB2}">
      <dsp:nvSpPr>
        <dsp:cNvPr id="0" name=""/>
        <dsp:cNvSpPr/>
      </dsp:nvSpPr>
      <dsp:spPr>
        <a:xfrm>
          <a:off x="4074725" y="1914438"/>
          <a:ext cx="562035" cy="148434"/>
        </a:xfrm>
        <a:custGeom>
          <a:avLst/>
          <a:gdLst/>
          <a:ahLst/>
          <a:cxnLst/>
          <a:rect l="0" t="0" r="0" b="0"/>
          <a:pathLst>
            <a:path>
              <a:moveTo>
                <a:pt x="0" y="0"/>
              </a:moveTo>
              <a:lnTo>
                <a:pt x="0" y="46790"/>
              </a:lnTo>
              <a:lnTo>
                <a:pt x="562035" y="46790"/>
              </a:lnTo>
              <a:lnTo>
                <a:pt x="562035" y="14843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721826-2FEC-477A-89B4-A826C9AD5000}">
      <dsp:nvSpPr>
        <dsp:cNvPr id="0" name=""/>
        <dsp:cNvSpPr/>
      </dsp:nvSpPr>
      <dsp:spPr>
        <a:xfrm>
          <a:off x="3534896" y="1914438"/>
          <a:ext cx="539828" cy="222180"/>
        </a:xfrm>
        <a:custGeom>
          <a:avLst/>
          <a:gdLst/>
          <a:ahLst/>
          <a:cxnLst/>
          <a:rect l="0" t="0" r="0" b="0"/>
          <a:pathLst>
            <a:path>
              <a:moveTo>
                <a:pt x="539828" y="0"/>
              </a:moveTo>
              <a:lnTo>
                <a:pt x="539828" y="120535"/>
              </a:lnTo>
              <a:lnTo>
                <a:pt x="0" y="120535"/>
              </a:lnTo>
              <a:lnTo>
                <a:pt x="0" y="22218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971B58-EB18-4966-AD1B-F731D0DD9FE2}">
      <dsp:nvSpPr>
        <dsp:cNvPr id="0" name=""/>
        <dsp:cNvSpPr/>
      </dsp:nvSpPr>
      <dsp:spPr>
        <a:xfrm>
          <a:off x="2172522" y="3883741"/>
          <a:ext cx="145206" cy="445299"/>
        </a:xfrm>
        <a:custGeom>
          <a:avLst/>
          <a:gdLst/>
          <a:ahLst/>
          <a:cxnLst/>
          <a:rect l="0" t="0" r="0" b="0"/>
          <a:pathLst>
            <a:path>
              <a:moveTo>
                <a:pt x="0" y="0"/>
              </a:moveTo>
              <a:lnTo>
                <a:pt x="0" y="445299"/>
              </a:lnTo>
              <a:lnTo>
                <a:pt x="145206" y="44529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F85E5A-D53E-4EFE-A470-6A6D4EC088B4}">
      <dsp:nvSpPr>
        <dsp:cNvPr id="0" name=""/>
        <dsp:cNvSpPr/>
      </dsp:nvSpPr>
      <dsp:spPr>
        <a:xfrm>
          <a:off x="1930511" y="2601748"/>
          <a:ext cx="145206" cy="1039982"/>
        </a:xfrm>
        <a:custGeom>
          <a:avLst/>
          <a:gdLst/>
          <a:ahLst/>
          <a:cxnLst/>
          <a:rect l="0" t="0" r="0" b="0"/>
          <a:pathLst>
            <a:path>
              <a:moveTo>
                <a:pt x="0" y="0"/>
              </a:moveTo>
              <a:lnTo>
                <a:pt x="0" y="1039982"/>
              </a:lnTo>
              <a:lnTo>
                <a:pt x="145206" y="103998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D0738D-B62E-4048-8BC3-0F2F3E3CA725}">
      <dsp:nvSpPr>
        <dsp:cNvPr id="0" name=""/>
        <dsp:cNvSpPr/>
      </dsp:nvSpPr>
      <dsp:spPr>
        <a:xfrm>
          <a:off x="1930511" y="2601748"/>
          <a:ext cx="145206" cy="398985"/>
        </a:xfrm>
        <a:custGeom>
          <a:avLst/>
          <a:gdLst/>
          <a:ahLst/>
          <a:cxnLst/>
          <a:rect l="0" t="0" r="0" b="0"/>
          <a:pathLst>
            <a:path>
              <a:moveTo>
                <a:pt x="0" y="0"/>
              </a:moveTo>
              <a:lnTo>
                <a:pt x="0" y="398985"/>
              </a:lnTo>
              <a:lnTo>
                <a:pt x="145206" y="39898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FD2216F-5CB9-4AC7-94CA-7D41E365493F}">
      <dsp:nvSpPr>
        <dsp:cNvPr id="0" name=""/>
        <dsp:cNvSpPr/>
      </dsp:nvSpPr>
      <dsp:spPr>
        <a:xfrm>
          <a:off x="2317728" y="1914438"/>
          <a:ext cx="1756996" cy="203288"/>
        </a:xfrm>
        <a:custGeom>
          <a:avLst/>
          <a:gdLst/>
          <a:ahLst/>
          <a:cxnLst/>
          <a:rect l="0" t="0" r="0" b="0"/>
          <a:pathLst>
            <a:path>
              <a:moveTo>
                <a:pt x="1756996" y="0"/>
              </a:moveTo>
              <a:lnTo>
                <a:pt x="1756996" y="101644"/>
              </a:lnTo>
              <a:lnTo>
                <a:pt x="0" y="101644"/>
              </a:lnTo>
              <a:lnTo>
                <a:pt x="0" y="20328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608F5F-6067-44CF-AC5E-6F3DD2DF65FB}">
      <dsp:nvSpPr>
        <dsp:cNvPr id="0" name=""/>
        <dsp:cNvSpPr/>
      </dsp:nvSpPr>
      <dsp:spPr>
        <a:xfrm>
          <a:off x="4074725" y="1166645"/>
          <a:ext cx="572074" cy="208922"/>
        </a:xfrm>
        <a:custGeom>
          <a:avLst/>
          <a:gdLst/>
          <a:ahLst/>
          <a:cxnLst/>
          <a:rect l="0" t="0" r="0" b="0"/>
          <a:pathLst>
            <a:path>
              <a:moveTo>
                <a:pt x="572074" y="0"/>
              </a:moveTo>
              <a:lnTo>
                <a:pt x="572074" y="107278"/>
              </a:lnTo>
              <a:lnTo>
                <a:pt x="0" y="107278"/>
              </a:lnTo>
              <a:lnTo>
                <a:pt x="0" y="20892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650F7F-2722-4A0C-8078-06842534D0CB}">
      <dsp:nvSpPr>
        <dsp:cNvPr id="0" name=""/>
        <dsp:cNvSpPr/>
      </dsp:nvSpPr>
      <dsp:spPr>
        <a:xfrm>
          <a:off x="2539478" y="1166645"/>
          <a:ext cx="2107321" cy="208922"/>
        </a:xfrm>
        <a:custGeom>
          <a:avLst/>
          <a:gdLst/>
          <a:ahLst/>
          <a:cxnLst/>
          <a:rect l="0" t="0" r="0" b="0"/>
          <a:pathLst>
            <a:path>
              <a:moveTo>
                <a:pt x="2107321" y="0"/>
              </a:moveTo>
              <a:lnTo>
                <a:pt x="2107321" y="107278"/>
              </a:lnTo>
              <a:lnTo>
                <a:pt x="0" y="107278"/>
              </a:lnTo>
              <a:lnTo>
                <a:pt x="0" y="20892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F597F6-AF99-4AD2-83D3-EEE2FDB09DE9}">
      <dsp:nvSpPr>
        <dsp:cNvPr id="0" name=""/>
        <dsp:cNvSpPr/>
      </dsp:nvSpPr>
      <dsp:spPr>
        <a:xfrm>
          <a:off x="4273851" y="484021"/>
          <a:ext cx="372947" cy="198603"/>
        </a:xfrm>
        <a:custGeom>
          <a:avLst/>
          <a:gdLst/>
          <a:ahLst/>
          <a:cxnLst/>
          <a:rect l="0" t="0" r="0" b="0"/>
          <a:pathLst>
            <a:path>
              <a:moveTo>
                <a:pt x="0" y="0"/>
              </a:moveTo>
              <a:lnTo>
                <a:pt x="0" y="96958"/>
              </a:lnTo>
              <a:lnTo>
                <a:pt x="372947" y="96958"/>
              </a:lnTo>
              <a:lnTo>
                <a:pt x="372947" y="19860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23BAE92-D811-494B-B889-C25F5C818D65}">
      <dsp:nvSpPr>
        <dsp:cNvPr id="0" name=""/>
        <dsp:cNvSpPr/>
      </dsp:nvSpPr>
      <dsp:spPr>
        <a:xfrm>
          <a:off x="3058126" y="0"/>
          <a:ext cx="2431451" cy="48402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tx1"/>
              </a:solidFill>
              <a:latin typeface="Century Gothic" pitchFamily="34" charset="0"/>
            </a:rPr>
            <a:t>Board of Supervisors</a:t>
          </a:r>
          <a:endParaRPr lang="en-US" sz="1200" kern="1200" dirty="0">
            <a:solidFill>
              <a:schemeClr val="tx1"/>
            </a:solidFill>
            <a:latin typeface="Century Gothic" pitchFamily="34" charset="0"/>
          </a:endParaRPr>
        </a:p>
      </dsp:txBody>
      <dsp:txXfrm>
        <a:off x="3058126" y="0"/>
        <a:ext cx="2431451" cy="484021"/>
      </dsp:txXfrm>
    </dsp:sp>
    <dsp:sp modelId="{63EE411B-6823-488B-9C91-5D3998BEC82E}">
      <dsp:nvSpPr>
        <dsp:cNvPr id="0" name=""/>
        <dsp:cNvSpPr/>
      </dsp:nvSpPr>
      <dsp:spPr>
        <a:xfrm>
          <a:off x="3400779" y="682624"/>
          <a:ext cx="2492040" cy="48402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smtClean="0">
              <a:ln>
                <a:noFill/>
              </a:ln>
              <a:solidFill>
                <a:schemeClr val="tx1"/>
              </a:solidFill>
              <a:effectLst/>
              <a:latin typeface="Century Gothic" pitchFamily="34" charset="0"/>
            </a:rPr>
            <a:t>Dir. Office for Aging &amp; Youth</a:t>
          </a:r>
        </a:p>
      </dsp:txBody>
      <dsp:txXfrm>
        <a:off x="3400779" y="682624"/>
        <a:ext cx="2492040" cy="484021"/>
      </dsp:txXfrm>
    </dsp:sp>
    <dsp:sp modelId="{2910953B-94A5-4E34-A8D1-26D495201E5F}">
      <dsp:nvSpPr>
        <dsp:cNvPr id="0" name=""/>
        <dsp:cNvSpPr/>
      </dsp:nvSpPr>
      <dsp:spPr>
        <a:xfrm>
          <a:off x="1691540" y="1375568"/>
          <a:ext cx="1695874" cy="48402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tx1"/>
              </a:solidFill>
              <a:latin typeface="Century Gothic" pitchFamily="34" charset="0"/>
            </a:rPr>
            <a:t>Aging Advisory Council</a:t>
          </a:r>
          <a:endParaRPr lang="en-US" sz="1200" kern="1200" dirty="0">
            <a:solidFill>
              <a:schemeClr val="tx1"/>
            </a:solidFill>
            <a:latin typeface="Century Gothic" pitchFamily="34" charset="0"/>
          </a:endParaRPr>
        </a:p>
      </dsp:txBody>
      <dsp:txXfrm>
        <a:off x="1691540" y="1375568"/>
        <a:ext cx="1695874" cy="484021"/>
      </dsp:txXfrm>
    </dsp:sp>
    <dsp:sp modelId="{31412CF2-E11E-497A-82A6-80AFFA1925A8}">
      <dsp:nvSpPr>
        <dsp:cNvPr id="0" name=""/>
        <dsp:cNvSpPr/>
      </dsp:nvSpPr>
      <dsp:spPr>
        <a:xfrm>
          <a:off x="3590704" y="1375568"/>
          <a:ext cx="968042" cy="53887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smtClean="0">
              <a:ln>
                <a:noFill/>
              </a:ln>
              <a:solidFill>
                <a:schemeClr val="tx1"/>
              </a:solidFill>
              <a:effectLst/>
              <a:latin typeface="Century Gothic" pitchFamily="34" charset="0"/>
            </a:rPr>
            <a:t>Office for Aging</a:t>
          </a:r>
        </a:p>
      </dsp:txBody>
      <dsp:txXfrm>
        <a:off x="3590704" y="1375568"/>
        <a:ext cx="968042" cy="538870"/>
      </dsp:txXfrm>
    </dsp:sp>
    <dsp:sp modelId="{570E38FA-BE46-40B0-AAB2-69D21308A1B1}">
      <dsp:nvSpPr>
        <dsp:cNvPr id="0" name=""/>
        <dsp:cNvSpPr/>
      </dsp:nvSpPr>
      <dsp:spPr>
        <a:xfrm>
          <a:off x="1833707" y="2117727"/>
          <a:ext cx="968042" cy="48402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kern="1200" cap="none" normalizeH="0" baseline="0" dirty="0" smtClean="0">
              <a:ln>
                <a:noFill/>
              </a:ln>
              <a:solidFill>
                <a:schemeClr val="tx1"/>
              </a:solidFill>
              <a:effectLst/>
              <a:latin typeface="Century Gothic" pitchFamily="34" charset="0"/>
            </a:rPr>
            <a:t>1 Senior Account Clerk</a:t>
          </a:r>
        </a:p>
      </dsp:txBody>
      <dsp:txXfrm>
        <a:off x="1833707" y="2117727"/>
        <a:ext cx="968042" cy="484021"/>
      </dsp:txXfrm>
    </dsp:sp>
    <dsp:sp modelId="{8C00B732-8067-4526-A014-4BB1EB166FDC}">
      <dsp:nvSpPr>
        <dsp:cNvPr id="0" name=""/>
        <dsp:cNvSpPr/>
      </dsp:nvSpPr>
      <dsp:spPr>
        <a:xfrm>
          <a:off x="2075718" y="2805037"/>
          <a:ext cx="968042" cy="39139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kern="1200" cap="none" normalizeH="0" baseline="0" dirty="0" smtClean="0">
              <a:ln>
                <a:noFill/>
              </a:ln>
              <a:solidFill>
                <a:schemeClr val="tx1"/>
              </a:solidFill>
              <a:effectLst/>
              <a:latin typeface="Century Gothic" pitchFamily="34" charset="0"/>
            </a:rPr>
            <a:t>1Account Clerk/Typist</a:t>
          </a:r>
        </a:p>
      </dsp:txBody>
      <dsp:txXfrm>
        <a:off x="2075718" y="2805037"/>
        <a:ext cx="968042" cy="391393"/>
      </dsp:txXfrm>
    </dsp:sp>
    <dsp:sp modelId="{AB724E9B-2D29-4478-8973-69429A42F859}">
      <dsp:nvSpPr>
        <dsp:cNvPr id="0" name=""/>
        <dsp:cNvSpPr/>
      </dsp:nvSpPr>
      <dsp:spPr>
        <a:xfrm>
          <a:off x="2075718" y="3399720"/>
          <a:ext cx="968042" cy="48402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kern="1200" cap="none" normalizeH="0" baseline="0" dirty="0" smtClean="0">
              <a:ln>
                <a:noFill/>
              </a:ln>
              <a:solidFill>
                <a:schemeClr val="tx1"/>
              </a:solidFill>
              <a:effectLst/>
              <a:latin typeface="Century Gothic" pitchFamily="34" charset="0"/>
            </a:rPr>
            <a:t>1Typist</a:t>
          </a:r>
        </a:p>
      </dsp:txBody>
      <dsp:txXfrm>
        <a:off x="2075718" y="3399720"/>
        <a:ext cx="968042" cy="484021"/>
      </dsp:txXfrm>
    </dsp:sp>
    <dsp:sp modelId="{4851D9EC-0A16-4CF3-8ED0-CAB6E92F6975}">
      <dsp:nvSpPr>
        <dsp:cNvPr id="0" name=""/>
        <dsp:cNvSpPr/>
      </dsp:nvSpPr>
      <dsp:spPr>
        <a:xfrm>
          <a:off x="2317728" y="4087030"/>
          <a:ext cx="968042" cy="48402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solidFill>
                <a:schemeClr val="tx1"/>
              </a:solidFill>
              <a:latin typeface="Century Gothic" pitchFamily="34" charset="0"/>
            </a:rPr>
            <a:t>1 Account Clerk</a:t>
          </a:r>
          <a:endParaRPr lang="en-US" sz="1100" kern="1200" dirty="0">
            <a:solidFill>
              <a:schemeClr val="tx1"/>
            </a:solidFill>
            <a:latin typeface="Century Gothic" pitchFamily="34" charset="0"/>
          </a:endParaRPr>
        </a:p>
      </dsp:txBody>
      <dsp:txXfrm>
        <a:off x="2317728" y="4087030"/>
        <a:ext cx="968042" cy="484021"/>
      </dsp:txXfrm>
    </dsp:sp>
    <dsp:sp modelId="{ECC67FB6-BEDD-4B0E-A9D2-C5485F90B568}">
      <dsp:nvSpPr>
        <dsp:cNvPr id="0" name=""/>
        <dsp:cNvSpPr/>
      </dsp:nvSpPr>
      <dsp:spPr>
        <a:xfrm>
          <a:off x="3050875" y="2136618"/>
          <a:ext cx="968042" cy="48402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smtClean="0">
              <a:ln>
                <a:noFill/>
              </a:ln>
              <a:solidFill>
                <a:schemeClr val="tx1"/>
              </a:solidFill>
              <a:effectLst/>
              <a:latin typeface="Century Gothic" pitchFamily="34" charset="0"/>
            </a:rPr>
            <a:t>4 Caseworkers</a:t>
          </a:r>
        </a:p>
      </dsp:txBody>
      <dsp:txXfrm>
        <a:off x="3050875" y="2136618"/>
        <a:ext cx="968042" cy="484021"/>
      </dsp:txXfrm>
    </dsp:sp>
    <dsp:sp modelId="{4FF398A4-63D4-46B9-93D8-D173DE494820}">
      <dsp:nvSpPr>
        <dsp:cNvPr id="0" name=""/>
        <dsp:cNvSpPr/>
      </dsp:nvSpPr>
      <dsp:spPr>
        <a:xfrm>
          <a:off x="4152739" y="2062873"/>
          <a:ext cx="968042" cy="48402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solidFill>
                <a:schemeClr val="tx1"/>
              </a:solidFill>
              <a:latin typeface="Century Gothic" pitchFamily="34" charset="0"/>
            </a:rPr>
            <a:t>2 Aging Services specialists</a:t>
          </a:r>
          <a:endParaRPr lang="en-US" sz="1100" kern="1200" dirty="0">
            <a:solidFill>
              <a:schemeClr val="tx1"/>
            </a:solidFill>
            <a:latin typeface="Century Gothic" pitchFamily="34" charset="0"/>
          </a:endParaRPr>
        </a:p>
      </dsp:txBody>
      <dsp:txXfrm>
        <a:off x="4152739" y="2062873"/>
        <a:ext cx="968042" cy="484021"/>
      </dsp:txXfrm>
    </dsp:sp>
    <dsp:sp modelId="{319234D3-1F08-4377-8183-3226E7D30E79}">
      <dsp:nvSpPr>
        <dsp:cNvPr id="0" name=""/>
        <dsp:cNvSpPr/>
      </dsp:nvSpPr>
      <dsp:spPr>
        <a:xfrm>
          <a:off x="5347700" y="2117727"/>
          <a:ext cx="968042" cy="48402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solidFill>
                <a:schemeClr val="tx1"/>
              </a:solidFill>
              <a:latin typeface="Century Gothic" pitchFamily="34" charset="0"/>
            </a:rPr>
            <a:t>Nutrition Services manager</a:t>
          </a:r>
          <a:endParaRPr lang="en-US" sz="1100" kern="1200" dirty="0">
            <a:solidFill>
              <a:schemeClr val="tx1"/>
            </a:solidFill>
            <a:latin typeface="Century Gothic" pitchFamily="34" charset="0"/>
          </a:endParaRPr>
        </a:p>
      </dsp:txBody>
      <dsp:txXfrm>
        <a:off x="5347700" y="2117727"/>
        <a:ext cx="968042" cy="484021"/>
      </dsp:txXfrm>
    </dsp:sp>
    <dsp:sp modelId="{E3690581-152C-43C4-860F-D0CCA132D697}">
      <dsp:nvSpPr>
        <dsp:cNvPr id="0" name=""/>
        <dsp:cNvSpPr/>
      </dsp:nvSpPr>
      <dsp:spPr>
        <a:xfrm>
          <a:off x="5589711" y="2805037"/>
          <a:ext cx="968042" cy="48402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solidFill>
                <a:schemeClr val="tx1"/>
              </a:solidFill>
              <a:latin typeface="Century Gothic" pitchFamily="34" charset="0"/>
            </a:rPr>
            <a:t>4 food site aides</a:t>
          </a:r>
          <a:endParaRPr lang="en-US" sz="1100" kern="1200" dirty="0">
            <a:solidFill>
              <a:schemeClr val="tx1"/>
            </a:solidFill>
            <a:latin typeface="Century Gothic" pitchFamily="34" charset="0"/>
          </a:endParaRPr>
        </a:p>
      </dsp:txBody>
      <dsp:txXfrm>
        <a:off x="5589711" y="2805037"/>
        <a:ext cx="968042" cy="484021"/>
      </dsp:txXfrm>
    </dsp:sp>
    <dsp:sp modelId="{FF84A2FC-2C1D-4CF4-84DF-D59B6BB4959A}">
      <dsp:nvSpPr>
        <dsp:cNvPr id="0" name=""/>
        <dsp:cNvSpPr/>
      </dsp:nvSpPr>
      <dsp:spPr>
        <a:xfrm>
          <a:off x="4762035" y="1375568"/>
          <a:ext cx="2050661" cy="48402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smtClean="0">
              <a:ln>
                <a:noFill/>
              </a:ln>
              <a:solidFill>
                <a:schemeClr val="tx1"/>
              </a:solidFill>
              <a:effectLst/>
              <a:latin typeface="Century Gothic" pitchFamily="34" charset="0"/>
            </a:rPr>
            <a:t>Youth Bureau Advisory Board</a:t>
          </a:r>
        </a:p>
      </dsp:txBody>
      <dsp:txXfrm>
        <a:off x="4762035" y="1375568"/>
        <a:ext cx="2050661" cy="48402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F881E07-80E0-4B19-A439-CF238EA7284F}" type="datetimeFigureOut">
              <a:rPr lang="en-US" smtClean="0"/>
              <a:t>1/20/2019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648A5FC-9011-4813-A7C6-B31E17760571}" type="slidenum">
              <a:rPr lang="en-US" smtClean="0"/>
              <a:t>‹#›</a:t>
            </a:fld>
            <a:endParaRPr lang="en-US"/>
          </a:p>
        </p:txBody>
      </p:sp>
    </p:spTree>
    <p:extLst>
      <p:ext uri="{BB962C8B-B14F-4D97-AF65-F5344CB8AC3E}">
        <p14:creationId xmlns:p14="http://schemas.microsoft.com/office/powerpoint/2010/main" val="21893980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6755698C-1A21-4CBB-85A2-C79F29F00F0C}" type="datetimeFigureOut">
              <a:rPr lang="en-US" smtClean="0"/>
              <a:t>1/20/2019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1464837C-B89E-4E72-8104-FB7493777E1F}" type="slidenum">
              <a:rPr lang="en-US" smtClean="0"/>
              <a:t>‹#›</a:t>
            </a:fld>
            <a:endParaRPr lang="en-US"/>
          </a:p>
        </p:txBody>
      </p:sp>
    </p:spTree>
    <p:extLst>
      <p:ext uri="{BB962C8B-B14F-4D97-AF65-F5344CB8AC3E}">
        <p14:creationId xmlns:p14="http://schemas.microsoft.com/office/powerpoint/2010/main" val="20137574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nysenior.org/"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mailto:statewidepatientsrights@gmail.com"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Arial" panose="020B0604020202020204" pitchFamily="34" charset="0"/>
                <a:ea typeface="+mn-ea"/>
                <a:cs typeface="Arial" panose="020B0604020202020204" pitchFamily="34" charset="0"/>
              </a:rPr>
              <a:t>SPEAKERS: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Andrea Fettinger, Director, Fulton County Office for Aging/Youth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Michael J. Romano, Director, Oneida County Office for the Aging and Continuing Care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SESSION OVERVIEW: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Most people experience several chronic conditions as they age. These changes can reduce their ability to remain active and necessitate the need for long term care services. Community based services are a critical resource that can help people remain independent as they age. However, finding needed help can be difficult especially when someone is under pressure to be discharged from an hospital. Fortunately, NYS has a wonderful network of locally based offices for the aging that can assist older persons and informal caregivers.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This Teach-in will provide information about resources available through the aging services network and tips on how to address long term care needs and maintain a healthy lifestyle.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In this session, you will learn about: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â€¢ How local offices for the aging can help older persons and caregivers with long term care needs.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â€¢ Tips for returning home successfully from a stay in the hospital and making sure your discharge plan connects you to needed services.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â€¢ How to obtain assistance with important care such as home and community based services through your local office for the aging and NY Connects programs.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â€¢ How to obtain an assessment to help older persons and caregivers develop a plan care.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â€¢ Developing a care plan and accessing services through programs such as the Expanded In Home Services for the Elderly Program (non-Medicaid), NY Connects, and Managed Long Term Care (Medicaid).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â€¢ Important community based service such as case management, home-delivered meals, home health care, homemaker/chore services, transportation, caregiver support services, social adult day care, and legal services.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CALLER INSTRUCTIONS: Only the speaker will be able to talk on the line during the presentation. We will open up the line for callers during the Question and Answer portion of the call in.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HANDOUTS OR MATERIALS FOR TEACH INS AS WELL AS RECORDIMGS OF SESSIONS WILL BE POSTED ON OUR WEBSITE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i="0" u="sng" kern="1200" dirty="0" smtClean="0">
                <a:solidFill>
                  <a:schemeClr val="tx1"/>
                </a:solidFill>
                <a:effectLst/>
                <a:latin typeface="Arial" panose="020B0604020202020204" pitchFamily="34" charset="0"/>
                <a:ea typeface="+mn-ea"/>
                <a:cs typeface="Arial" panose="020B0604020202020204" pitchFamily="34" charset="0"/>
                <a:hlinkClick r:id="rId3"/>
              </a:rPr>
              <a:t>www.nysenior.org</a:t>
            </a:r>
            <a:r>
              <a:rPr lang="en-US" sz="1200" kern="1200" dirty="0" smtClean="0">
                <a:solidFill>
                  <a:schemeClr val="tx1"/>
                </a:solidFill>
                <a:effectLst/>
                <a:latin typeface="Arial" panose="020B0604020202020204" pitchFamily="34" charset="0"/>
                <a:ea typeface="+mn-ea"/>
                <a:cs typeface="Arial" panose="020B0604020202020204" pitchFamily="34" charset="0"/>
              </a:rPr>
              <a:t>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When on our website: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1. On the navigation bar, click on Our Helplines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2. In the drop down menu, click on </a:t>
            </a:r>
            <a:r>
              <a:rPr lang="en-US" sz="1200" kern="1200" dirty="0" err="1" smtClean="0">
                <a:solidFill>
                  <a:schemeClr val="tx1"/>
                </a:solidFill>
                <a:effectLst/>
                <a:latin typeface="Arial" panose="020B0604020202020204" pitchFamily="34" charset="0"/>
                <a:ea typeface="+mn-ea"/>
                <a:cs typeface="Arial" panose="020B0604020202020204" pitchFamily="34" charset="0"/>
              </a:rPr>
              <a:t>Patientâ</a:t>
            </a:r>
            <a:r>
              <a:rPr lang="en-US" sz="1200" kern="1200" dirty="0" smtClean="0">
                <a:solidFill>
                  <a:schemeClr val="tx1"/>
                </a:solidFill>
                <a:effectLst/>
                <a:latin typeface="Arial" panose="020B0604020202020204" pitchFamily="34" charset="0"/>
                <a:ea typeface="+mn-ea"/>
                <a:cs typeface="Arial" panose="020B0604020202020204" pitchFamily="34" charset="0"/>
              </a:rPr>
              <a:t>€™s Rights Helpline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3. Under </a:t>
            </a:r>
            <a:r>
              <a:rPr lang="en-US" sz="1200" kern="1200" dirty="0" err="1" smtClean="0">
                <a:solidFill>
                  <a:schemeClr val="tx1"/>
                </a:solidFill>
                <a:effectLst/>
                <a:latin typeface="Arial" panose="020B0604020202020204" pitchFamily="34" charset="0"/>
                <a:ea typeface="+mn-ea"/>
                <a:cs typeface="Arial" panose="020B0604020202020204" pitchFamily="34" charset="0"/>
              </a:rPr>
              <a:t>â€œInformation</a:t>
            </a:r>
            <a:r>
              <a:rPr lang="en-US" sz="1200" kern="1200" dirty="0" smtClean="0">
                <a:solidFill>
                  <a:schemeClr val="tx1"/>
                </a:solidFill>
                <a:effectLst/>
                <a:latin typeface="Arial" panose="020B0604020202020204" pitchFamily="34" charset="0"/>
                <a:ea typeface="+mn-ea"/>
                <a:cs typeface="Arial" panose="020B0604020202020204" pitchFamily="34" charset="0"/>
              </a:rPr>
              <a:t> for Hospital </a:t>
            </a:r>
            <a:r>
              <a:rPr lang="en-US" sz="1200" kern="1200" dirty="0" err="1" smtClean="0">
                <a:solidFill>
                  <a:schemeClr val="tx1"/>
                </a:solidFill>
                <a:effectLst/>
                <a:latin typeface="Arial" panose="020B0604020202020204" pitchFamily="34" charset="0"/>
                <a:ea typeface="+mn-ea"/>
                <a:cs typeface="Arial" panose="020B0604020202020204" pitchFamily="34" charset="0"/>
              </a:rPr>
              <a:t>Patientsâ</a:t>
            </a:r>
            <a:r>
              <a:rPr lang="en-US" sz="1200" kern="1200" dirty="0" smtClean="0">
                <a:solidFill>
                  <a:schemeClr val="tx1"/>
                </a:solidFill>
                <a:effectLst/>
                <a:latin typeface="Arial" panose="020B0604020202020204" pitchFamily="34" charset="0"/>
                <a:ea typeface="+mn-ea"/>
                <a:cs typeface="Arial" panose="020B0604020202020204" pitchFamily="34" charset="0"/>
              </a:rPr>
              <a:t>€, click on Telephone Teach-in.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This will take you to additional information about past Teach ins, </a:t>
            </a:r>
            <a:r>
              <a:rPr lang="en-US" sz="1200" kern="1200" dirty="0" err="1" smtClean="0">
                <a:solidFill>
                  <a:schemeClr val="tx1"/>
                </a:solidFill>
                <a:effectLst/>
                <a:latin typeface="Arial" panose="020B0604020202020204" pitchFamily="34" charset="0"/>
                <a:ea typeface="+mn-ea"/>
                <a:cs typeface="Arial" panose="020B0604020202020204" pitchFamily="34" charset="0"/>
              </a:rPr>
              <a:t>powerpoint</a:t>
            </a:r>
            <a:r>
              <a:rPr lang="en-US" sz="1200" kern="1200" dirty="0" smtClean="0">
                <a:solidFill>
                  <a:schemeClr val="tx1"/>
                </a:solidFill>
                <a:effectLst/>
                <a:latin typeface="Arial" panose="020B0604020202020204" pitchFamily="34" charset="0"/>
                <a:ea typeface="+mn-ea"/>
                <a:cs typeface="Arial" panose="020B0604020202020204" pitchFamily="34" charset="0"/>
              </a:rPr>
              <a:t> presentations and other important notes.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Our Patients Helpline assists with patients rights issues and Medicare/Medicaid coverage issues and our Senior Medicare Patrol helpline for reporting suspected fraud or abuse of Medicare/Medicaid are available toll free at 1-800-333-4374.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Email any questions about this session to: </a:t>
            </a:r>
            <a:r>
              <a:rPr lang="en-US" sz="1200" i="0" u="sng" kern="1200" dirty="0" smtClean="0">
                <a:solidFill>
                  <a:schemeClr val="tx1"/>
                </a:solidFill>
                <a:effectLst/>
                <a:latin typeface="Arial" panose="020B0604020202020204" pitchFamily="34" charset="0"/>
                <a:ea typeface="+mn-ea"/>
                <a:cs typeface="Arial" panose="020B0604020202020204" pitchFamily="34" charset="0"/>
                <a:hlinkClick r:id="rId4"/>
              </a:rPr>
              <a:t>statewidepatientsrights@gmail.com</a:t>
            </a:r>
            <a:r>
              <a:rPr lang="en-US" sz="1200" kern="1200" dirty="0" smtClean="0">
                <a:solidFill>
                  <a:schemeClr val="tx1"/>
                </a:solidFill>
                <a:effectLst/>
                <a:latin typeface="Arial" panose="020B0604020202020204" pitchFamily="34" charset="0"/>
                <a:ea typeface="+mn-ea"/>
                <a:cs typeface="Arial" panose="020B0604020202020204" pitchFamily="34" charset="0"/>
              </a:rPr>
              <a:t>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MARK YOUR CALENDARS FOR OUR UPCOMING TEACH-INS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On Tuesday February 5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at 10 am-11 am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Helping Older Persons and Caregivers Deal with Nursing Home Problems: the Role of the Long Term Care Ombudsman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Tuesday March 19: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10-11 am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Managed Long Term Care Plans (MLTC) and how the Independent Consumer Advocacy Network (ICAN) helps Consumers with MLTC Related Questions or Problems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MORE INFORMATION ABOUT FUTURE SESSIONS WILL BE POSTED ON OUR WEBSITE at </a:t>
            </a:r>
            <a:r>
              <a:rPr lang="en-US" sz="1200" i="0" u="sng" kern="1200" dirty="0" smtClean="0">
                <a:solidFill>
                  <a:schemeClr val="tx1"/>
                </a:solidFill>
                <a:effectLst/>
                <a:latin typeface="Arial" panose="020B0604020202020204" pitchFamily="34" charset="0"/>
                <a:ea typeface="+mn-ea"/>
                <a:cs typeface="Arial" panose="020B0604020202020204" pitchFamily="34" charset="0"/>
                <a:hlinkClick r:id="rId3"/>
              </a:rPr>
              <a:t>www.nysenior.org</a:t>
            </a:r>
            <a:r>
              <a:rPr lang="en-US" sz="1200" kern="1200" dirty="0" smtClean="0">
                <a:solidFill>
                  <a:schemeClr val="tx1"/>
                </a:solidFill>
                <a:effectLst/>
                <a:latin typeface="Arial" panose="020B0604020202020204" pitchFamily="34" charset="0"/>
                <a:ea typeface="+mn-ea"/>
                <a:cs typeface="Arial" panose="020B0604020202020204" pitchFamily="34" charset="0"/>
              </a:rPr>
              <a:t>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
            </a:r>
            <a:br>
              <a:rPr lang="en-US" sz="1200" kern="1200" dirty="0" smtClean="0">
                <a:solidFill>
                  <a:schemeClr val="tx1"/>
                </a:solidFill>
                <a:effectLst/>
                <a:latin typeface="Arial" panose="020B0604020202020204" pitchFamily="34" charset="0"/>
                <a:ea typeface="+mn-ea"/>
                <a:cs typeface="Arial" panose="020B0604020202020204" pitchFamily="34" charset="0"/>
              </a:rPr>
            </a:br>
            <a:r>
              <a:rPr lang="en-US" sz="1200" kern="1200" dirty="0" smtClean="0">
                <a:solidFill>
                  <a:schemeClr val="tx1"/>
                </a:solidFill>
                <a:effectLst/>
                <a:latin typeface="Arial" panose="020B0604020202020204" pitchFamily="34" charset="0"/>
                <a:ea typeface="+mn-ea"/>
                <a:cs typeface="Arial" panose="020B0604020202020204" pitchFamily="34" charset="0"/>
              </a:rPr>
              <a:t>NY STATEWIDE SENIOR ACTION COUNCIL is a not-for-profit grass roots membership organization made up of individuals and organizations with an interest in improving the lives of senior citizens. </a:t>
            </a:r>
            <a:endParaRPr lang="en-US" sz="1200" kern="1200" dirty="0">
              <a:solidFill>
                <a:schemeClr val="tx1"/>
              </a:solidFill>
              <a:effectLs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fld id="{1464837C-B89E-4E72-8104-FB7493777E1F}" type="slidenum">
              <a:rPr lang="en-US" smtClean="0"/>
              <a:t>1</a:t>
            </a:fld>
            <a:endParaRPr lang="en-US"/>
          </a:p>
        </p:txBody>
      </p:sp>
    </p:spTree>
    <p:extLst>
      <p:ext uri="{BB962C8B-B14F-4D97-AF65-F5344CB8AC3E}">
        <p14:creationId xmlns:p14="http://schemas.microsoft.com/office/powerpoint/2010/main" val="34295501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Mike</a:t>
            </a:r>
            <a:endParaRPr lang="en-US" dirty="0"/>
          </a:p>
        </p:txBody>
      </p:sp>
      <p:sp>
        <p:nvSpPr>
          <p:cNvPr id="4" name="Slide Number Placeholder 3"/>
          <p:cNvSpPr>
            <a:spLocks noGrp="1"/>
          </p:cNvSpPr>
          <p:nvPr>
            <p:ph type="sldNum" sz="quarter" idx="10"/>
          </p:nvPr>
        </p:nvSpPr>
        <p:spPr/>
        <p:txBody>
          <a:bodyPr/>
          <a:lstStyle/>
          <a:p>
            <a:fld id="{1464837C-B89E-4E72-8104-FB7493777E1F}" type="slidenum">
              <a:rPr lang="en-US" smtClean="0"/>
              <a:t>2</a:t>
            </a:fld>
            <a:endParaRPr lang="en-US"/>
          </a:p>
        </p:txBody>
      </p:sp>
    </p:spTree>
    <p:extLst>
      <p:ext uri="{BB962C8B-B14F-4D97-AF65-F5344CB8AC3E}">
        <p14:creationId xmlns:p14="http://schemas.microsoft.com/office/powerpoint/2010/main" val="2074351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Andrea</a:t>
            </a:r>
            <a:endParaRPr lang="en-US" dirty="0"/>
          </a:p>
        </p:txBody>
      </p:sp>
      <p:sp>
        <p:nvSpPr>
          <p:cNvPr id="4" name="Slide Number Placeholder 3"/>
          <p:cNvSpPr>
            <a:spLocks noGrp="1"/>
          </p:cNvSpPr>
          <p:nvPr>
            <p:ph type="sldNum" sz="quarter" idx="10"/>
          </p:nvPr>
        </p:nvSpPr>
        <p:spPr/>
        <p:txBody>
          <a:bodyPr/>
          <a:lstStyle/>
          <a:p>
            <a:fld id="{1464837C-B89E-4E72-8104-FB7493777E1F}" type="slidenum">
              <a:rPr lang="en-US" smtClean="0"/>
              <a:t>3</a:t>
            </a:fld>
            <a:endParaRPr lang="en-US"/>
          </a:p>
        </p:txBody>
      </p:sp>
    </p:spTree>
    <p:extLst>
      <p:ext uri="{BB962C8B-B14F-4D97-AF65-F5344CB8AC3E}">
        <p14:creationId xmlns:p14="http://schemas.microsoft.com/office/powerpoint/2010/main" val="40750440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Andrea</a:t>
            </a:r>
            <a:r>
              <a:rPr lang="en-US" baseline="0" dirty="0" smtClean="0"/>
              <a:t> and Mike</a:t>
            </a:r>
            <a:endParaRPr lang="en-US" dirty="0"/>
          </a:p>
        </p:txBody>
      </p:sp>
      <p:sp>
        <p:nvSpPr>
          <p:cNvPr id="4" name="Slide Number Placeholder 3"/>
          <p:cNvSpPr>
            <a:spLocks noGrp="1"/>
          </p:cNvSpPr>
          <p:nvPr>
            <p:ph type="sldNum" sz="quarter" idx="10"/>
          </p:nvPr>
        </p:nvSpPr>
        <p:spPr/>
        <p:txBody>
          <a:bodyPr/>
          <a:lstStyle/>
          <a:p>
            <a:fld id="{1464837C-B89E-4E72-8104-FB7493777E1F}" type="slidenum">
              <a:rPr lang="en-US" smtClean="0"/>
              <a:t>5</a:t>
            </a:fld>
            <a:endParaRPr lang="en-US"/>
          </a:p>
        </p:txBody>
      </p:sp>
    </p:spTree>
    <p:extLst>
      <p:ext uri="{BB962C8B-B14F-4D97-AF65-F5344CB8AC3E}">
        <p14:creationId xmlns:p14="http://schemas.microsoft.com/office/powerpoint/2010/main" val="10014747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1-800-342-9871</a:t>
            </a:r>
            <a:endParaRPr lang="en-US" dirty="0"/>
          </a:p>
        </p:txBody>
      </p:sp>
      <p:sp>
        <p:nvSpPr>
          <p:cNvPr id="4" name="Slide Number Placeholder 3"/>
          <p:cNvSpPr>
            <a:spLocks noGrp="1"/>
          </p:cNvSpPr>
          <p:nvPr>
            <p:ph type="sldNum" sz="quarter" idx="10"/>
          </p:nvPr>
        </p:nvSpPr>
        <p:spPr/>
        <p:txBody>
          <a:bodyPr/>
          <a:lstStyle/>
          <a:p>
            <a:fld id="{1464837C-B89E-4E72-8104-FB7493777E1F}" type="slidenum">
              <a:rPr lang="en-US" smtClean="0"/>
              <a:t>9</a:t>
            </a:fld>
            <a:endParaRPr lang="en-US"/>
          </a:p>
        </p:txBody>
      </p:sp>
    </p:spTree>
    <p:extLst>
      <p:ext uri="{BB962C8B-B14F-4D97-AF65-F5344CB8AC3E}">
        <p14:creationId xmlns:p14="http://schemas.microsoft.com/office/powerpoint/2010/main" val="2287165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64837C-B89E-4E72-8104-FB7493777E1F}" type="slidenum">
              <a:rPr lang="en-US" smtClean="0"/>
              <a:t>11</a:t>
            </a:fld>
            <a:endParaRPr lang="en-US"/>
          </a:p>
        </p:txBody>
      </p:sp>
    </p:spTree>
    <p:extLst>
      <p:ext uri="{BB962C8B-B14F-4D97-AF65-F5344CB8AC3E}">
        <p14:creationId xmlns:p14="http://schemas.microsoft.com/office/powerpoint/2010/main" val="4014403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Thanks for participating in todays sessions. The more</a:t>
            </a:r>
            <a:r>
              <a:rPr lang="en-US" baseline="0" dirty="0" smtClean="0"/>
              <a:t> you know about services and supports from  Area on Aging Network  the better informed you are to make empowered heath care decisions and advocate on behalf your yourself and your loved ones </a:t>
            </a:r>
            <a:endParaRPr lang="en-US" dirty="0"/>
          </a:p>
        </p:txBody>
      </p:sp>
      <p:sp>
        <p:nvSpPr>
          <p:cNvPr id="4" name="Slide Number Placeholder 3"/>
          <p:cNvSpPr>
            <a:spLocks noGrp="1"/>
          </p:cNvSpPr>
          <p:nvPr>
            <p:ph type="sldNum" sz="quarter" idx="10"/>
          </p:nvPr>
        </p:nvSpPr>
        <p:spPr/>
        <p:txBody>
          <a:bodyPr/>
          <a:lstStyle/>
          <a:p>
            <a:fld id="{1464837C-B89E-4E72-8104-FB7493777E1F}" type="slidenum">
              <a:rPr lang="en-US" smtClean="0"/>
              <a:t>13</a:t>
            </a:fld>
            <a:endParaRPr lang="en-US"/>
          </a:p>
        </p:txBody>
      </p:sp>
    </p:spTree>
    <p:extLst>
      <p:ext uri="{BB962C8B-B14F-4D97-AF65-F5344CB8AC3E}">
        <p14:creationId xmlns:p14="http://schemas.microsoft.com/office/powerpoint/2010/main" val="1665435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1/20/2019</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pPr/>
              <a:t>1/20/2019</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9.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09600"/>
            <a:ext cx="7924800" cy="3429000"/>
          </a:xfrm>
        </p:spPr>
        <p:txBody>
          <a:bodyPr>
            <a:normAutofit fontScale="90000"/>
          </a:bodyPr>
          <a:lstStyle/>
          <a:p>
            <a:pPr algn="ctr"/>
            <a:r>
              <a:rPr lang="en-US" sz="4000" dirty="0" smtClean="0"/>
              <a:t/>
            </a:r>
            <a:br>
              <a:rPr lang="en-US" sz="4000" dirty="0" smtClean="0"/>
            </a:br>
            <a:r>
              <a:rPr lang="en-US" sz="4000" dirty="0"/>
              <a:t/>
            </a:r>
            <a:br>
              <a:rPr lang="en-US" sz="4000" dirty="0"/>
            </a:br>
            <a:r>
              <a:rPr lang="en-US" dirty="0"/>
              <a:t/>
            </a:r>
            <a:br>
              <a:rPr lang="en-US" dirty="0"/>
            </a:br>
            <a:r>
              <a:rPr lang="en-US" dirty="0" smtClean="0"/>
              <a:t/>
            </a:r>
            <a:br>
              <a:rPr lang="en-US" dirty="0" smtClean="0"/>
            </a:br>
            <a:r>
              <a:rPr lang="en-US" sz="2700" b="1" dirty="0" smtClean="0"/>
              <a:t>Helping Older Persons and Caregivers Obtain </a:t>
            </a:r>
            <a:br>
              <a:rPr lang="en-US" sz="2700" b="1" dirty="0" smtClean="0"/>
            </a:br>
            <a:r>
              <a:rPr lang="en-US" sz="2700" b="1" dirty="0" smtClean="0"/>
              <a:t>Community based services and Long Term Care </a:t>
            </a:r>
            <a:br>
              <a:rPr lang="en-US" sz="2700" b="1" dirty="0" smtClean="0"/>
            </a:br>
            <a:r>
              <a:rPr lang="en-US" sz="2700" b="1" dirty="0" smtClean="0"/>
              <a:t/>
            </a:r>
            <a:br>
              <a:rPr lang="en-US" sz="2700" b="1" dirty="0" smtClean="0"/>
            </a:br>
            <a:r>
              <a:rPr lang="en-US" sz="2700" b="1" i="1" dirty="0" smtClean="0"/>
              <a:t>An Area Agency on Aging </a:t>
            </a:r>
            <a:br>
              <a:rPr lang="en-US" sz="2700" b="1" i="1" dirty="0" smtClean="0"/>
            </a:br>
            <a:r>
              <a:rPr lang="en-US" sz="2700" b="1" i="1" dirty="0" smtClean="0"/>
              <a:t>Overview </a:t>
            </a:r>
            <a:r>
              <a:rPr lang="en-US" sz="2700" dirty="0" smtClean="0"/>
              <a:t/>
            </a:r>
            <a:br>
              <a:rPr lang="en-US" sz="2700" dirty="0" smtClean="0"/>
            </a:br>
            <a:r>
              <a:rPr lang="en-US" sz="2700" dirty="0" smtClean="0"/>
              <a:t>Andrea Fettinger, Director Fulton County OFA</a:t>
            </a:r>
            <a:br>
              <a:rPr lang="en-US" sz="2700" dirty="0" smtClean="0"/>
            </a:br>
            <a:r>
              <a:rPr lang="en-US" sz="2700" dirty="0" smtClean="0"/>
              <a:t>Michael Romano, Director Oneida County OFA/OCC</a:t>
            </a:r>
            <a:r>
              <a:rPr lang="en-US" sz="4900" dirty="0" smtClean="0"/>
              <a:t/>
            </a:r>
            <a:br>
              <a:rPr lang="en-US" sz="4900" dirty="0" smtClean="0"/>
            </a:br>
            <a:endParaRPr lang="en-US" sz="4900" dirty="0"/>
          </a:p>
        </p:txBody>
      </p:sp>
      <p:sp>
        <p:nvSpPr>
          <p:cNvPr id="3" name="Subtitle 2"/>
          <p:cNvSpPr>
            <a:spLocks noGrp="1"/>
          </p:cNvSpPr>
          <p:nvPr>
            <p:ph type="subTitle" idx="1"/>
          </p:nvPr>
        </p:nvSpPr>
        <p:spPr>
          <a:xfrm>
            <a:off x="685800" y="4639733"/>
            <a:ext cx="6461760" cy="1066800"/>
          </a:xfrm>
        </p:spPr>
        <p:txBody>
          <a:bodyPr>
            <a:normAutofit lnSpcReduction="10000"/>
          </a:bodyPr>
          <a:lstStyle/>
          <a:p>
            <a:pPr algn="ctr"/>
            <a:r>
              <a:rPr lang="en-US" b="1" dirty="0" smtClean="0"/>
              <a:t>January 22, 2019</a:t>
            </a:r>
            <a:endParaRPr lang="en-US" b="1" dirty="0"/>
          </a:p>
          <a:p>
            <a:pPr algn="ctr"/>
            <a:r>
              <a:rPr lang="en-US" b="1" dirty="0" smtClean="0"/>
              <a:t>Statewide Senior Action Council </a:t>
            </a:r>
          </a:p>
          <a:p>
            <a:pPr algn="ctr"/>
            <a:r>
              <a:rPr lang="en-US" b="1" dirty="0" smtClean="0"/>
              <a:t>Telephone Teach-in</a:t>
            </a:r>
            <a:endParaRPr lang="en-US" b="1" dirty="0"/>
          </a:p>
        </p:txBody>
      </p:sp>
    </p:spTree>
    <p:extLst>
      <p:ext uri="{BB962C8B-B14F-4D97-AF65-F5344CB8AC3E}">
        <p14:creationId xmlns:p14="http://schemas.microsoft.com/office/powerpoint/2010/main" val="574441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NY Connects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1718" y="2438400"/>
            <a:ext cx="7052082" cy="2935101"/>
          </a:xfrm>
        </p:spPr>
      </p:pic>
    </p:spTree>
    <p:extLst>
      <p:ext uri="{BB962C8B-B14F-4D97-AF65-F5344CB8AC3E}">
        <p14:creationId xmlns:p14="http://schemas.microsoft.com/office/powerpoint/2010/main" val="3005995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NY Connects</a:t>
            </a:r>
            <a:endParaRPr lang="en-US" b="1" dirty="0"/>
          </a:p>
        </p:txBody>
      </p:sp>
      <p:sp>
        <p:nvSpPr>
          <p:cNvPr id="3" name="Content Placeholder 2"/>
          <p:cNvSpPr>
            <a:spLocks noGrp="1"/>
          </p:cNvSpPr>
          <p:nvPr>
            <p:ph idx="1"/>
          </p:nvPr>
        </p:nvSpPr>
        <p:spPr/>
        <p:txBody>
          <a:bodyPr>
            <a:normAutofit/>
          </a:bodyPr>
          <a:lstStyle/>
          <a:p>
            <a:r>
              <a:rPr lang="en-US" dirty="0" smtClean="0"/>
              <a:t>Aging &amp; Disabilities Resource Center (ADRC)</a:t>
            </a:r>
          </a:p>
          <a:p>
            <a:pPr marL="114300" indent="0">
              <a:buNone/>
            </a:pPr>
            <a:endParaRPr lang="en-US" dirty="0" smtClean="0"/>
          </a:p>
          <a:p>
            <a:r>
              <a:rPr lang="en-US" dirty="0" smtClean="0"/>
              <a:t>Single point of entry –No Wrong Door (NWD)</a:t>
            </a:r>
          </a:p>
          <a:p>
            <a:pPr marL="114300" indent="0">
              <a:buNone/>
            </a:pPr>
            <a:endParaRPr lang="en-US" dirty="0" smtClean="0"/>
          </a:p>
          <a:p>
            <a:r>
              <a:rPr lang="en-US" dirty="0" smtClean="0"/>
              <a:t>Long Term Care Information &amp; Assistance</a:t>
            </a:r>
          </a:p>
          <a:p>
            <a:pPr marL="114300" indent="0">
              <a:buNone/>
            </a:pPr>
            <a:endParaRPr lang="en-US" dirty="0" smtClean="0"/>
          </a:p>
          <a:p>
            <a:r>
              <a:rPr lang="en-US" dirty="0" smtClean="0"/>
              <a:t>Screening; Intake; Referral</a:t>
            </a:r>
          </a:p>
          <a:p>
            <a:pPr marL="114300" indent="0">
              <a:buNone/>
            </a:pPr>
            <a:endParaRPr lang="en-US" dirty="0" smtClean="0"/>
          </a:p>
          <a:p>
            <a:r>
              <a:rPr lang="en-US" dirty="0" smtClean="0"/>
              <a:t>All ages/abilities</a:t>
            </a:r>
          </a:p>
          <a:p>
            <a:pPr marL="114300" indent="0">
              <a:buNone/>
            </a:pPr>
            <a:endParaRPr lang="en-US" dirty="0" smtClean="0"/>
          </a:p>
          <a:p>
            <a:r>
              <a:rPr lang="en-US" dirty="0" smtClean="0"/>
              <a:t>All payer sources (public and private)</a:t>
            </a:r>
          </a:p>
          <a:p>
            <a:endParaRPr lang="en-US" dirty="0" smtClean="0"/>
          </a:p>
          <a:p>
            <a:pPr marL="114300" indent="0">
              <a:buNone/>
            </a:pPr>
            <a:endParaRPr lang="en-US" dirty="0" smtClean="0"/>
          </a:p>
          <a:p>
            <a:endParaRPr lang="en-US" dirty="0"/>
          </a:p>
        </p:txBody>
      </p:sp>
    </p:spTree>
    <p:extLst>
      <p:ext uri="{BB962C8B-B14F-4D97-AF65-F5344CB8AC3E}">
        <p14:creationId xmlns:p14="http://schemas.microsoft.com/office/powerpoint/2010/main" val="35976763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smtClean="0">
                <a:latin typeface="Arial" panose="020B0604020202020204" pitchFamily="34" charset="0"/>
                <a:cs typeface="Arial" panose="020B0604020202020204" pitchFamily="34" charset="0"/>
              </a:rPr>
              <a:t>Returning Home from Hospital</a:t>
            </a:r>
            <a:endParaRPr lang="en-US" sz="40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114300" indent="0">
              <a:buNone/>
            </a:pPr>
            <a:endParaRPr lang="en-US" dirty="0"/>
          </a:p>
          <a:p>
            <a:r>
              <a:rPr lang="en-US" dirty="0" smtClean="0">
                <a:solidFill>
                  <a:schemeClr val="tx2"/>
                </a:solidFill>
                <a:latin typeface="Arial" panose="020B0604020202020204" pitchFamily="34" charset="0"/>
                <a:cs typeface="Arial" panose="020B0604020202020204" pitchFamily="34" charset="0"/>
              </a:rPr>
              <a:t>Speaking with your discharge planner</a:t>
            </a:r>
          </a:p>
          <a:p>
            <a:endParaRPr lang="en-US" dirty="0" smtClean="0">
              <a:solidFill>
                <a:schemeClr val="tx2"/>
              </a:solidFill>
              <a:latin typeface="Arial" panose="020B0604020202020204" pitchFamily="34" charset="0"/>
              <a:cs typeface="Arial" panose="020B0604020202020204" pitchFamily="34" charset="0"/>
            </a:endParaRPr>
          </a:p>
          <a:p>
            <a:r>
              <a:rPr lang="en-US" dirty="0" smtClean="0">
                <a:solidFill>
                  <a:schemeClr val="tx2"/>
                </a:solidFill>
                <a:latin typeface="Arial" panose="020B0604020202020204" pitchFamily="34" charset="0"/>
                <a:cs typeface="Arial" panose="020B0604020202020204" pitchFamily="34" charset="0"/>
              </a:rPr>
              <a:t>Advocate and ask as many questions as you can</a:t>
            </a:r>
          </a:p>
          <a:p>
            <a:endParaRPr lang="en-US" dirty="0">
              <a:solidFill>
                <a:schemeClr val="tx2"/>
              </a:solidFill>
              <a:latin typeface="Arial" panose="020B0604020202020204" pitchFamily="34" charset="0"/>
              <a:cs typeface="Arial" panose="020B0604020202020204" pitchFamily="34" charset="0"/>
            </a:endParaRPr>
          </a:p>
          <a:p>
            <a:r>
              <a:rPr lang="en-US" dirty="0" smtClean="0">
                <a:solidFill>
                  <a:schemeClr val="tx2"/>
                </a:solidFill>
                <a:latin typeface="Arial" panose="020B0604020202020204" pitchFamily="34" charset="0"/>
                <a:cs typeface="Arial" panose="020B0604020202020204" pitchFamily="34" charset="0"/>
              </a:rPr>
              <a:t>Prepare before hospital admission when possible</a:t>
            </a:r>
          </a:p>
          <a:p>
            <a:endParaRPr lang="en-US" dirty="0">
              <a:solidFill>
                <a:schemeClr val="tx2"/>
              </a:solidFill>
              <a:latin typeface="Arial" panose="020B0604020202020204" pitchFamily="34" charset="0"/>
              <a:cs typeface="Arial" panose="020B0604020202020204" pitchFamily="34" charset="0"/>
            </a:endParaRPr>
          </a:p>
          <a:p>
            <a:r>
              <a:rPr lang="en-US" dirty="0" smtClean="0">
                <a:solidFill>
                  <a:schemeClr val="tx2"/>
                </a:solidFill>
                <a:latin typeface="Arial" panose="020B0604020202020204" pitchFamily="34" charset="0"/>
                <a:cs typeface="Arial" panose="020B0604020202020204" pitchFamily="34" charset="0"/>
              </a:rPr>
              <a:t>Referrals to Area </a:t>
            </a:r>
            <a:r>
              <a:rPr lang="en-US" dirty="0">
                <a:solidFill>
                  <a:schemeClr val="tx2"/>
                </a:solidFill>
                <a:latin typeface="Arial" panose="020B0604020202020204" pitchFamily="34" charset="0"/>
                <a:cs typeface="Arial" panose="020B0604020202020204" pitchFamily="34" charset="0"/>
              </a:rPr>
              <a:t>A</a:t>
            </a:r>
            <a:r>
              <a:rPr lang="en-US" dirty="0" smtClean="0">
                <a:solidFill>
                  <a:schemeClr val="tx2"/>
                </a:solidFill>
                <a:latin typeface="Arial" panose="020B0604020202020204" pitchFamily="34" charset="0"/>
                <a:cs typeface="Arial" panose="020B0604020202020204" pitchFamily="34" charset="0"/>
              </a:rPr>
              <a:t>gencies on Aging </a:t>
            </a:r>
          </a:p>
          <a:p>
            <a:endParaRPr lang="en-US" dirty="0">
              <a:solidFill>
                <a:schemeClr val="tx2"/>
              </a:solidFill>
              <a:latin typeface="Arial" panose="020B0604020202020204" pitchFamily="34" charset="0"/>
              <a:cs typeface="Arial" panose="020B0604020202020204" pitchFamily="34" charset="0"/>
            </a:endParaRPr>
          </a:p>
          <a:p>
            <a:r>
              <a:rPr lang="en-US" dirty="0" smtClean="0">
                <a:solidFill>
                  <a:schemeClr val="tx2"/>
                </a:solidFill>
                <a:latin typeface="Arial" panose="020B0604020202020204" pitchFamily="34" charset="0"/>
                <a:cs typeface="Arial" panose="020B0604020202020204" pitchFamily="34" charset="0"/>
              </a:rPr>
              <a:t>Permission to contact is necessary</a:t>
            </a:r>
            <a:endParaRPr lang="en-US"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78597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pic>
        <p:nvPicPr>
          <p:cNvPr id="8" name="Picture Placeholder 7" descr="Empowered Peace: August 2010"/>
          <p:cNvPicPr>
            <a:picLocks noGrp="1" noChangeAspect="1"/>
          </p:cNvPicPr>
          <p:nvPr>
            <p:ph type="pic" idx="1"/>
          </p:nvPr>
        </p:nvPicPr>
        <p:blipFill>
          <a:blip r:embed="rId3">
            <a:extLst>
              <a:ext uri="{28A0092B-C50C-407E-A947-70E740481C1C}">
                <a14:useLocalDpi xmlns:a14="http://schemas.microsoft.com/office/drawing/2010/main" val="0"/>
              </a:ext>
            </a:extLst>
          </a:blip>
          <a:srcRect t="6887" b="6887"/>
          <a:stretch>
            <a:fillRect/>
          </a:stretch>
        </p:blipFill>
        <p:spPr>
          <a:xfrm>
            <a:off x="685800" y="457200"/>
            <a:ext cx="7543800" cy="5026025"/>
          </a:xfrm>
        </p:spPr>
      </p:pic>
      <p:sp>
        <p:nvSpPr>
          <p:cNvPr id="7" name="Text Placeholder 6"/>
          <p:cNvSpPr>
            <a:spLocks noGrp="1"/>
          </p:cNvSpPr>
          <p:nvPr>
            <p:ph type="body" sz="half" idx="2"/>
          </p:nvPr>
        </p:nvSpPr>
        <p:spPr>
          <a:xfrm>
            <a:off x="301752" y="5791200"/>
            <a:ext cx="7772400" cy="917448"/>
          </a:xfrm>
        </p:spPr>
        <p:txBody>
          <a:bodyPr/>
          <a:lstStyle/>
          <a:p>
            <a:r>
              <a:rPr lang="en-US" sz="2800" dirty="0" smtClean="0"/>
              <a:t>Thanks for participating in today’s Session</a:t>
            </a:r>
          </a:p>
          <a:p>
            <a:endParaRPr lang="en-US" dirty="0"/>
          </a:p>
        </p:txBody>
      </p:sp>
      <p:sp>
        <p:nvSpPr>
          <p:cNvPr id="3" name="Content Placeholder 2"/>
          <p:cNvSpPr>
            <a:spLocks noGrp="1"/>
          </p:cNvSpPr>
          <p:nvPr>
            <p:ph idx="4294967295"/>
          </p:nvPr>
        </p:nvSpPr>
        <p:spPr>
          <a:xfrm>
            <a:off x="0" y="1600200"/>
            <a:ext cx="7620000" cy="3883152"/>
          </a:xfrm>
        </p:spPr>
        <p:txBody>
          <a:bodyPr>
            <a:normAutofit/>
          </a:bodyPr>
          <a:lstStyle/>
          <a:p>
            <a:pPr marL="0" indent="0">
              <a:buNone/>
            </a:pPr>
            <a:endParaRPr lang="en-US" dirty="0"/>
          </a:p>
          <a:p>
            <a:pPr marL="0" indent="0">
              <a:buNone/>
            </a:pPr>
            <a:endParaRPr lang="en-US" dirty="0" smtClean="0"/>
          </a:p>
          <a:p>
            <a:pPr marL="0" indent="0">
              <a:buNone/>
            </a:pPr>
            <a:endParaRPr lang="en-US" dirty="0"/>
          </a:p>
        </p:txBody>
      </p:sp>
      <p:pic>
        <p:nvPicPr>
          <p:cNvPr id="4" name="Picture 3" descr="TexaGermaNadian: The More You Know Monday"/>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200" y="4402327"/>
            <a:ext cx="5370286" cy="1390270"/>
          </a:xfrm>
          <a:prstGeom prst="rect">
            <a:avLst/>
          </a:prstGeom>
        </p:spPr>
      </p:pic>
    </p:spTree>
    <p:extLst>
      <p:ext uri="{BB962C8B-B14F-4D97-AF65-F5344CB8AC3E}">
        <p14:creationId xmlns:p14="http://schemas.microsoft.com/office/powerpoint/2010/main" val="1779038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Mission and Overview</a:t>
            </a:r>
            <a:endParaRPr lang="en-US" b="1" dirty="0"/>
          </a:p>
        </p:txBody>
      </p:sp>
      <p:sp>
        <p:nvSpPr>
          <p:cNvPr id="3" name="Content Placeholder 2"/>
          <p:cNvSpPr>
            <a:spLocks noGrp="1"/>
          </p:cNvSpPr>
          <p:nvPr>
            <p:ph idx="1"/>
          </p:nvPr>
        </p:nvSpPr>
        <p:spPr/>
        <p:txBody>
          <a:bodyPr/>
          <a:lstStyle/>
          <a:p>
            <a:pPr>
              <a:lnSpc>
                <a:spcPct val="80000"/>
              </a:lnSpc>
            </a:pPr>
            <a:r>
              <a:rPr lang="en-US" sz="2400" dirty="0">
                <a:solidFill>
                  <a:schemeClr val="tx2"/>
                </a:solidFill>
                <a:latin typeface="Arial" panose="020B0604020202020204" pitchFamily="34" charset="0"/>
                <a:cs typeface="Arial" panose="020B0604020202020204" pitchFamily="34" charset="0"/>
              </a:rPr>
              <a:t>Serve as </a:t>
            </a:r>
            <a:r>
              <a:rPr lang="en-US" sz="2400" b="1" dirty="0">
                <a:solidFill>
                  <a:schemeClr val="tx2"/>
                </a:solidFill>
                <a:latin typeface="Arial" panose="020B0604020202020204" pitchFamily="34" charset="0"/>
                <a:cs typeface="Arial" panose="020B0604020202020204" pitchFamily="34" charset="0"/>
              </a:rPr>
              <a:t>lead agency </a:t>
            </a:r>
            <a:r>
              <a:rPr lang="en-US" sz="2400" dirty="0">
                <a:solidFill>
                  <a:schemeClr val="tx2"/>
                </a:solidFill>
                <a:latin typeface="Arial" panose="020B0604020202020204" pitchFamily="34" charset="0"/>
                <a:cs typeface="Arial" panose="020B0604020202020204" pitchFamily="34" charset="0"/>
              </a:rPr>
              <a:t>for planning and the development of coordinated systems for the delivery of home and community-based services for older adults, disabled, families and caregivers</a:t>
            </a:r>
            <a:r>
              <a:rPr lang="en-US" sz="2400" dirty="0" smtClean="0">
                <a:solidFill>
                  <a:schemeClr val="tx2"/>
                </a:solidFill>
                <a:latin typeface="Arial" panose="020B0604020202020204" pitchFamily="34" charset="0"/>
                <a:cs typeface="Arial" panose="020B0604020202020204" pitchFamily="34" charset="0"/>
              </a:rPr>
              <a:t>;</a:t>
            </a:r>
          </a:p>
          <a:p>
            <a:pPr>
              <a:lnSpc>
                <a:spcPct val="80000"/>
              </a:lnSpc>
            </a:pPr>
            <a:endParaRPr lang="en-US" sz="2400" dirty="0">
              <a:solidFill>
                <a:schemeClr val="tx2"/>
              </a:solidFill>
              <a:latin typeface="Arial" panose="020B0604020202020204" pitchFamily="34" charset="0"/>
              <a:cs typeface="Arial" panose="020B0604020202020204" pitchFamily="34" charset="0"/>
            </a:endParaRPr>
          </a:p>
          <a:p>
            <a:pPr>
              <a:lnSpc>
                <a:spcPct val="80000"/>
              </a:lnSpc>
            </a:pPr>
            <a:r>
              <a:rPr lang="en-US" sz="2400" dirty="0">
                <a:solidFill>
                  <a:schemeClr val="tx2"/>
                </a:solidFill>
                <a:latin typeface="Arial" panose="020B0604020202020204" pitchFamily="34" charset="0"/>
                <a:cs typeface="Arial" panose="020B0604020202020204" pitchFamily="34" charset="0"/>
              </a:rPr>
              <a:t>Provide </a:t>
            </a:r>
            <a:r>
              <a:rPr lang="en-US" sz="2400" b="1" dirty="0">
                <a:solidFill>
                  <a:schemeClr val="tx2"/>
                </a:solidFill>
                <a:latin typeface="Arial" panose="020B0604020202020204" pitchFamily="34" charset="0"/>
                <a:cs typeface="Arial" panose="020B0604020202020204" pitchFamily="34" charset="0"/>
              </a:rPr>
              <a:t>access </a:t>
            </a:r>
            <a:r>
              <a:rPr lang="en-US" sz="2400" dirty="0">
                <a:solidFill>
                  <a:schemeClr val="tx2"/>
                </a:solidFill>
                <a:latin typeface="Arial" panose="020B0604020202020204" pitchFamily="34" charset="0"/>
                <a:cs typeface="Arial" panose="020B0604020202020204" pitchFamily="34" charset="0"/>
              </a:rPr>
              <a:t>to programs and services that will meet the need of vulnerable individuals</a:t>
            </a:r>
            <a:r>
              <a:rPr lang="en-US" sz="2400" dirty="0" smtClean="0">
                <a:solidFill>
                  <a:schemeClr val="tx2"/>
                </a:solidFill>
                <a:latin typeface="Arial" panose="020B0604020202020204" pitchFamily="34" charset="0"/>
                <a:cs typeface="Arial" panose="020B0604020202020204" pitchFamily="34" charset="0"/>
              </a:rPr>
              <a:t>;</a:t>
            </a:r>
          </a:p>
          <a:p>
            <a:pPr>
              <a:lnSpc>
                <a:spcPct val="80000"/>
              </a:lnSpc>
            </a:pPr>
            <a:endParaRPr lang="en-US" sz="2400" b="1" dirty="0">
              <a:solidFill>
                <a:schemeClr val="tx2"/>
              </a:solidFill>
              <a:latin typeface="Arial" panose="020B0604020202020204" pitchFamily="34" charset="0"/>
              <a:cs typeface="Arial" panose="020B0604020202020204" pitchFamily="34" charset="0"/>
            </a:endParaRPr>
          </a:p>
          <a:p>
            <a:pPr>
              <a:lnSpc>
                <a:spcPct val="80000"/>
              </a:lnSpc>
            </a:pPr>
            <a:r>
              <a:rPr lang="en-US" sz="2400" b="1" dirty="0">
                <a:solidFill>
                  <a:schemeClr val="tx2"/>
                </a:solidFill>
                <a:latin typeface="Arial" panose="020B0604020202020204" pitchFamily="34" charset="0"/>
                <a:cs typeface="Arial" panose="020B0604020202020204" pitchFamily="34" charset="0"/>
              </a:rPr>
              <a:t>Advocate </a:t>
            </a:r>
            <a:r>
              <a:rPr lang="en-US" sz="2400" dirty="0">
                <a:solidFill>
                  <a:schemeClr val="tx2"/>
                </a:solidFill>
                <a:latin typeface="Arial" panose="020B0604020202020204" pitchFamily="34" charset="0"/>
                <a:cs typeface="Arial" panose="020B0604020202020204" pitchFamily="34" charset="0"/>
              </a:rPr>
              <a:t>on behalf of older people, special minorities and those in greatest economic and social need for preventative programs and services that will promote a quality of life and enhance or maintain wellness, health functioning and independent living in the community. </a:t>
            </a:r>
          </a:p>
          <a:p>
            <a:endParaRPr lang="en-US" dirty="0"/>
          </a:p>
        </p:txBody>
      </p:sp>
    </p:spTree>
    <p:extLst>
      <p:ext uri="{BB962C8B-B14F-4D97-AF65-F5344CB8AC3E}">
        <p14:creationId xmlns:p14="http://schemas.microsoft.com/office/powerpoint/2010/main" val="474130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4800" dirty="0">
                <a:solidFill>
                  <a:schemeClr val="tx2">
                    <a:lumMod val="75000"/>
                  </a:schemeClr>
                </a:solidFill>
                <a:latin typeface="Arial" panose="020B0604020202020204" pitchFamily="34" charset="0"/>
                <a:cs typeface="Arial" panose="020B0604020202020204" pitchFamily="34" charset="0"/>
              </a:rPr>
              <a:t>F</a:t>
            </a:r>
            <a:r>
              <a:rPr lang="en-US" sz="4800" dirty="0" smtClean="0">
                <a:solidFill>
                  <a:schemeClr val="tx2">
                    <a:lumMod val="75000"/>
                  </a:schemeClr>
                </a:solidFill>
                <a:latin typeface="Arial" panose="020B0604020202020204" pitchFamily="34" charset="0"/>
                <a:cs typeface="Arial" panose="020B0604020202020204" pitchFamily="34" charset="0"/>
              </a:rPr>
              <a:t>unding</a:t>
            </a:r>
            <a:endParaRPr lang="en-US" sz="4800" dirty="0">
              <a:solidFill>
                <a:schemeClr val="tx2">
                  <a:lumMod val="75000"/>
                </a:schemeClr>
              </a:solidFill>
              <a:latin typeface="Arial" panose="020B0604020202020204" pitchFamily="34" charset="0"/>
              <a:cs typeface="Arial" panose="020B0604020202020204" pitchFamily="34" charset="0"/>
            </a:endParaRPr>
          </a:p>
        </p:txBody>
      </p:sp>
      <p:sp>
        <p:nvSpPr>
          <p:cNvPr id="2" name="Content Placeholder 1"/>
          <p:cNvSpPr>
            <a:spLocks noGrp="1"/>
          </p:cNvSpPr>
          <p:nvPr>
            <p:ph sz="quarter" idx="1"/>
          </p:nvPr>
        </p:nvSpPr>
        <p:spPr/>
        <p:txBody>
          <a:bodyPr>
            <a:normAutofit/>
          </a:bodyPr>
          <a:lstStyle/>
          <a:p>
            <a:r>
              <a:rPr lang="en-US" sz="2400" dirty="0" smtClean="0">
                <a:solidFill>
                  <a:schemeClr val="tx2">
                    <a:lumMod val="75000"/>
                  </a:schemeClr>
                </a:solidFill>
                <a:latin typeface="Arial" panose="020B0604020202020204" pitchFamily="34" charset="0"/>
                <a:cs typeface="Arial" panose="020B0604020202020204" pitchFamily="34" charset="0"/>
              </a:rPr>
              <a:t>State</a:t>
            </a:r>
          </a:p>
          <a:p>
            <a:r>
              <a:rPr lang="en-US" sz="2400" dirty="0" smtClean="0">
                <a:solidFill>
                  <a:schemeClr val="tx2">
                    <a:lumMod val="75000"/>
                  </a:schemeClr>
                </a:solidFill>
                <a:latin typeface="Arial" panose="020B0604020202020204" pitchFamily="34" charset="0"/>
                <a:cs typeface="Arial" panose="020B0604020202020204" pitchFamily="34" charset="0"/>
              </a:rPr>
              <a:t>Federal</a:t>
            </a:r>
          </a:p>
          <a:p>
            <a:r>
              <a:rPr lang="en-US" sz="2400" dirty="0" smtClean="0">
                <a:solidFill>
                  <a:schemeClr val="tx2">
                    <a:lumMod val="75000"/>
                  </a:schemeClr>
                </a:solidFill>
                <a:latin typeface="Arial" panose="020B0604020202020204" pitchFamily="34" charset="0"/>
                <a:cs typeface="Arial" panose="020B0604020202020204" pitchFamily="34" charset="0"/>
              </a:rPr>
              <a:t>County</a:t>
            </a:r>
          </a:p>
          <a:p>
            <a:r>
              <a:rPr lang="en-US" sz="2400" dirty="0" smtClean="0">
                <a:solidFill>
                  <a:schemeClr val="tx2">
                    <a:lumMod val="75000"/>
                  </a:schemeClr>
                </a:solidFill>
                <a:latin typeface="Arial" panose="020B0604020202020204" pitchFamily="34" charset="0"/>
                <a:cs typeface="Arial" panose="020B0604020202020204" pitchFamily="34" charset="0"/>
              </a:rPr>
              <a:t>Inter-agency agreements</a:t>
            </a:r>
          </a:p>
          <a:p>
            <a:r>
              <a:rPr lang="en-US" sz="2400" dirty="0" smtClean="0">
                <a:solidFill>
                  <a:schemeClr val="tx2">
                    <a:lumMod val="75000"/>
                  </a:schemeClr>
                </a:solidFill>
                <a:latin typeface="Arial" panose="020B0604020202020204" pitchFamily="34" charset="0"/>
                <a:cs typeface="Arial" panose="020B0604020202020204" pitchFamily="34" charset="0"/>
              </a:rPr>
              <a:t>Local match</a:t>
            </a:r>
          </a:p>
          <a:p>
            <a:r>
              <a:rPr lang="en-US" sz="2400" dirty="0" smtClean="0">
                <a:solidFill>
                  <a:schemeClr val="tx2">
                    <a:lumMod val="75000"/>
                  </a:schemeClr>
                </a:solidFill>
                <a:latin typeface="Arial" panose="020B0604020202020204" pitchFamily="34" charset="0"/>
                <a:cs typeface="Arial" panose="020B0604020202020204" pitchFamily="34" charset="0"/>
              </a:rPr>
              <a:t>Cost sharing</a:t>
            </a:r>
          </a:p>
          <a:p>
            <a:r>
              <a:rPr lang="en-US" sz="2400" dirty="0" smtClean="0">
                <a:solidFill>
                  <a:schemeClr val="tx2">
                    <a:lumMod val="75000"/>
                  </a:schemeClr>
                </a:solidFill>
                <a:latin typeface="Arial" panose="020B0604020202020204" pitchFamily="34" charset="0"/>
                <a:cs typeface="Arial" panose="020B0604020202020204" pitchFamily="34" charset="0"/>
              </a:rPr>
              <a:t>Donations</a:t>
            </a:r>
          </a:p>
          <a:p>
            <a:r>
              <a:rPr lang="en-US" sz="2400" dirty="0" smtClean="0">
                <a:solidFill>
                  <a:schemeClr val="tx2">
                    <a:lumMod val="75000"/>
                  </a:schemeClr>
                </a:solidFill>
                <a:latin typeface="Arial" panose="020B0604020202020204" pitchFamily="34" charset="0"/>
                <a:cs typeface="Arial" panose="020B0604020202020204" pitchFamily="34" charset="0"/>
              </a:rPr>
              <a:t>contributions</a:t>
            </a:r>
            <a:endParaRPr lang="en-US" sz="2400"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5263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Core Services</a:t>
            </a:r>
            <a:endParaRPr lang="en-US" b="1" dirty="0"/>
          </a:p>
        </p:txBody>
      </p:sp>
      <p:sp>
        <p:nvSpPr>
          <p:cNvPr id="3" name="Content Placeholder 2"/>
          <p:cNvSpPr>
            <a:spLocks noGrp="1"/>
          </p:cNvSpPr>
          <p:nvPr>
            <p:ph idx="1"/>
          </p:nvPr>
        </p:nvSpPr>
        <p:spPr/>
        <p:txBody>
          <a:bodyPr>
            <a:normAutofit/>
          </a:bodyPr>
          <a:lstStyle/>
          <a:p>
            <a:r>
              <a:rPr lang="en-US" sz="2000" dirty="0" smtClean="0">
                <a:solidFill>
                  <a:schemeClr val="tx2"/>
                </a:solidFill>
                <a:latin typeface="Arial" panose="020B0604020202020204" pitchFamily="34" charset="0"/>
                <a:cs typeface="Arial" panose="020B0604020202020204" pitchFamily="34" charset="0"/>
              </a:rPr>
              <a:t>Case Assistance (Aging Services Case Management)</a:t>
            </a:r>
          </a:p>
          <a:p>
            <a:endParaRPr lang="en-US" sz="2000" dirty="0">
              <a:solidFill>
                <a:schemeClr val="tx2"/>
              </a:solidFill>
              <a:latin typeface="Arial" panose="020B0604020202020204" pitchFamily="34" charset="0"/>
              <a:cs typeface="Arial" panose="020B0604020202020204" pitchFamily="34" charset="0"/>
            </a:endParaRPr>
          </a:p>
          <a:p>
            <a:r>
              <a:rPr lang="en-US" sz="2000" dirty="0" smtClean="0">
                <a:solidFill>
                  <a:schemeClr val="tx2"/>
                </a:solidFill>
                <a:latin typeface="Arial" panose="020B0604020202020204" pitchFamily="34" charset="0"/>
                <a:cs typeface="Arial" panose="020B0604020202020204" pitchFamily="34" charset="0"/>
              </a:rPr>
              <a:t>Home Delivered Meals</a:t>
            </a:r>
          </a:p>
          <a:p>
            <a:endParaRPr lang="en-US" sz="2000" dirty="0">
              <a:solidFill>
                <a:schemeClr val="tx2"/>
              </a:solidFill>
              <a:latin typeface="Arial" panose="020B0604020202020204" pitchFamily="34" charset="0"/>
              <a:cs typeface="Arial" panose="020B0604020202020204" pitchFamily="34" charset="0"/>
            </a:endParaRPr>
          </a:p>
          <a:p>
            <a:r>
              <a:rPr lang="en-US" sz="2000" dirty="0">
                <a:solidFill>
                  <a:schemeClr val="tx2"/>
                </a:solidFill>
                <a:latin typeface="Arial" panose="020B0604020202020204" pitchFamily="34" charset="0"/>
                <a:cs typeface="Arial" panose="020B0604020202020204" pitchFamily="34" charset="0"/>
              </a:rPr>
              <a:t>Personal Care Services</a:t>
            </a:r>
          </a:p>
          <a:p>
            <a:pPr marL="114300" indent="0">
              <a:buNone/>
            </a:pPr>
            <a:endParaRPr lang="en-US" sz="2000" dirty="0">
              <a:solidFill>
                <a:schemeClr val="tx2"/>
              </a:solidFill>
              <a:latin typeface="Arial" panose="020B0604020202020204" pitchFamily="34" charset="0"/>
              <a:cs typeface="Arial" panose="020B0604020202020204" pitchFamily="34" charset="0"/>
            </a:endParaRPr>
          </a:p>
          <a:p>
            <a:r>
              <a:rPr lang="en-US" sz="2000" dirty="0" smtClean="0">
                <a:solidFill>
                  <a:schemeClr val="tx2"/>
                </a:solidFill>
                <a:latin typeface="Arial" panose="020B0604020202020204" pitchFamily="34" charset="0"/>
                <a:cs typeface="Arial" panose="020B0604020202020204" pitchFamily="34" charset="0"/>
              </a:rPr>
              <a:t>Social Model Adult Day Care </a:t>
            </a:r>
          </a:p>
          <a:p>
            <a:r>
              <a:rPr lang="en-US" sz="2000" dirty="0" smtClean="0">
                <a:solidFill>
                  <a:schemeClr val="tx2"/>
                </a:solidFill>
                <a:latin typeface="Arial" panose="020B0604020202020204" pitchFamily="34" charset="0"/>
                <a:cs typeface="Arial" panose="020B0604020202020204" pitchFamily="34" charset="0"/>
              </a:rPr>
              <a:t>Respite Services ( Consumer Directed EISEP; Caregiver; Alzheimer's; Veterans Directed)</a:t>
            </a:r>
          </a:p>
          <a:p>
            <a:r>
              <a:rPr lang="en-US" sz="2000" dirty="0">
                <a:solidFill>
                  <a:schemeClr val="tx2"/>
                </a:solidFill>
                <a:latin typeface="Arial" panose="020B0604020202020204" pitchFamily="34" charset="0"/>
                <a:cs typeface="Arial" panose="020B0604020202020204" pitchFamily="34" charset="0"/>
              </a:rPr>
              <a:t>Transportation</a:t>
            </a:r>
          </a:p>
          <a:p>
            <a:r>
              <a:rPr lang="en-US" sz="2000" dirty="0">
                <a:solidFill>
                  <a:schemeClr val="tx2"/>
                </a:solidFill>
                <a:latin typeface="Arial" panose="020B0604020202020204" pitchFamily="34" charset="0"/>
                <a:cs typeface="Arial" panose="020B0604020202020204" pitchFamily="34" charset="0"/>
              </a:rPr>
              <a:t>Non-Medicaid Home Care</a:t>
            </a:r>
          </a:p>
          <a:p>
            <a:endParaRPr lang="en-US" dirty="0" smtClean="0"/>
          </a:p>
          <a:p>
            <a:endParaRPr lang="en-US" dirty="0"/>
          </a:p>
        </p:txBody>
      </p:sp>
    </p:spTree>
    <p:extLst>
      <p:ext uri="{BB962C8B-B14F-4D97-AF65-F5344CB8AC3E}">
        <p14:creationId xmlns:p14="http://schemas.microsoft.com/office/powerpoint/2010/main" val="303022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Core Services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lvl="0"/>
            <a:endParaRPr lang="en-US" sz="2400" dirty="0" smtClean="0">
              <a:solidFill>
                <a:schemeClr val="tx2"/>
              </a:solidFill>
              <a:latin typeface="Arial" panose="020B0604020202020204" pitchFamily="34" charset="0"/>
              <a:cs typeface="Arial" panose="020B0604020202020204" pitchFamily="34" charset="0"/>
            </a:endParaRPr>
          </a:p>
          <a:p>
            <a:pPr lvl="0"/>
            <a:r>
              <a:rPr lang="en-US" sz="2400" dirty="0" smtClean="0">
                <a:solidFill>
                  <a:schemeClr val="tx2"/>
                </a:solidFill>
                <a:latin typeface="Arial" panose="020B0604020202020204" pitchFamily="34" charset="0"/>
                <a:cs typeface="Arial" panose="020B0604020202020204" pitchFamily="34" charset="0"/>
              </a:rPr>
              <a:t>Legal </a:t>
            </a:r>
            <a:r>
              <a:rPr lang="en-US" sz="2400" dirty="0">
                <a:solidFill>
                  <a:schemeClr val="tx2"/>
                </a:solidFill>
                <a:latin typeface="Arial" panose="020B0604020202020204" pitchFamily="34" charset="0"/>
                <a:cs typeface="Arial" panose="020B0604020202020204" pitchFamily="34" charset="0"/>
              </a:rPr>
              <a:t>Services for Older Adults</a:t>
            </a:r>
          </a:p>
          <a:p>
            <a:pPr lvl="0"/>
            <a:endParaRPr lang="en-US" sz="2400" dirty="0">
              <a:solidFill>
                <a:schemeClr val="tx2"/>
              </a:solidFill>
              <a:latin typeface="Arial" panose="020B0604020202020204" pitchFamily="34" charset="0"/>
              <a:cs typeface="Arial" panose="020B0604020202020204" pitchFamily="34" charset="0"/>
            </a:endParaRPr>
          </a:p>
          <a:p>
            <a:pPr lvl="0"/>
            <a:r>
              <a:rPr lang="en-US" sz="2400" dirty="0">
                <a:solidFill>
                  <a:schemeClr val="tx2"/>
                </a:solidFill>
                <a:latin typeface="Arial" panose="020B0604020202020204" pitchFamily="34" charset="0"/>
                <a:cs typeface="Arial" panose="020B0604020202020204" pitchFamily="34" charset="0"/>
              </a:rPr>
              <a:t>Health Insurance Counseling &amp; Assistance (HIICAP</a:t>
            </a:r>
            <a:r>
              <a:rPr lang="en-US" sz="2400" dirty="0" smtClean="0">
                <a:solidFill>
                  <a:schemeClr val="tx2"/>
                </a:solidFill>
                <a:latin typeface="Arial" panose="020B0604020202020204" pitchFamily="34" charset="0"/>
                <a:cs typeface="Arial" panose="020B0604020202020204" pitchFamily="34" charset="0"/>
              </a:rPr>
              <a:t>)</a:t>
            </a:r>
          </a:p>
          <a:p>
            <a:pPr lvl="0"/>
            <a:endParaRPr lang="en-US" sz="2400" dirty="0">
              <a:solidFill>
                <a:schemeClr val="tx2"/>
              </a:solidFill>
              <a:latin typeface="Arial" panose="020B0604020202020204" pitchFamily="34" charset="0"/>
              <a:cs typeface="Arial" panose="020B0604020202020204" pitchFamily="34" charset="0"/>
            </a:endParaRPr>
          </a:p>
          <a:p>
            <a:r>
              <a:rPr lang="en-US" sz="2400" dirty="0">
                <a:solidFill>
                  <a:schemeClr val="tx2"/>
                </a:solidFill>
                <a:latin typeface="Arial" panose="020B0604020202020204" pitchFamily="34" charset="0"/>
                <a:cs typeface="Arial" panose="020B0604020202020204" pitchFamily="34" charset="0"/>
              </a:rPr>
              <a:t>Elder Abuse </a:t>
            </a:r>
            <a:r>
              <a:rPr lang="en-US" sz="2400" dirty="0" smtClean="0">
                <a:solidFill>
                  <a:schemeClr val="tx2"/>
                </a:solidFill>
                <a:latin typeface="Arial" panose="020B0604020202020204" pitchFamily="34" charset="0"/>
                <a:cs typeface="Arial" panose="020B0604020202020204" pitchFamily="34" charset="0"/>
              </a:rPr>
              <a:t>Prevention, Education and Intervention</a:t>
            </a:r>
            <a:endParaRPr lang="en-US" sz="2400" dirty="0">
              <a:solidFill>
                <a:schemeClr val="tx2"/>
              </a:solidFill>
              <a:latin typeface="Arial" panose="020B0604020202020204" pitchFamily="34" charset="0"/>
              <a:cs typeface="Arial" panose="020B0604020202020204" pitchFamily="34" charset="0"/>
            </a:endParaRPr>
          </a:p>
          <a:p>
            <a:pPr marL="114300" lvl="0" indent="0">
              <a:buNone/>
            </a:pPr>
            <a:endParaRPr lang="en-US" sz="2400" dirty="0">
              <a:solidFill>
                <a:schemeClr val="tx2"/>
              </a:solidFill>
              <a:latin typeface="Arial" panose="020B0604020202020204" pitchFamily="34" charset="0"/>
              <a:cs typeface="Arial" panose="020B0604020202020204" pitchFamily="34" charset="0"/>
            </a:endParaRPr>
          </a:p>
          <a:p>
            <a:r>
              <a:rPr lang="en-US" sz="2400" dirty="0">
                <a:solidFill>
                  <a:schemeClr val="tx2"/>
                </a:solidFill>
                <a:latin typeface="Arial" panose="020B0604020202020204" pitchFamily="34" charset="0"/>
                <a:cs typeface="Arial" panose="020B0604020202020204" pitchFamily="34" charset="0"/>
              </a:rPr>
              <a:t>Much, much more….</a:t>
            </a:r>
          </a:p>
          <a:p>
            <a:pPr lvl="0"/>
            <a:endParaRPr lang="en-US" dirty="0"/>
          </a:p>
          <a:p>
            <a:endParaRPr lang="en-US" dirty="0"/>
          </a:p>
        </p:txBody>
      </p:sp>
    </p:spTree>
    <p:extLst>
      <p:ext uri="{BB962C8B-B14F-4D97-AF65-F5344CB8AC3E}">
        <p14:creationId xmlns:p14="http://schemas.microsoft.com/office/powerpoint/2010/main" val="739355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200" b="1" dirty="0" smtClean="0"/>
              <a:t/>
            </a:r>
            <a:br>
              <a:rPr lang="en-US" sz="3200" b="1" dirty="0" smtClean="0"/>
            </a:br>
            <a:r>
              <a:rPr lang="en-US" sz="5300" b="1" dirty="0" smtClean="0">
                <a:latin typeface="Arial" panose="020B0604020202020204" pitchFamily="34" charset="0"/>
                <a:cs typeface="Arial" panose="020B0604020202020204" pitchFamily="34" charset="0"/>
              </a:rPr>
              <a:t>Home Visits</a:t>
            </a:r>
            <a:r>
              <a:rPr lang="en-US" sz="3200" dirty="0"/>
              <a:t/>
            </a:r>
            <a:br>
              <a:rPr lang="en-US" sz="3200" dirty="0"/>
            </a:br>
            <a:endParaRPr lang="en-US" sz="3200" dirty="0"/>
          </a:p>
        </p:txBody>
      </p:sp>
      <p:sp>
        <p:nvSpPr>
          <p:cNvPr id="3" name="Content Placeholder 2"/>
          <p:cNvSpPr>
            <a:spLocks noGrp="1"/>
          </p:cNvSpPr>
          <p:nvPr>
            <p:ph idx="1"/>
          </p:nvPr>
        </p:nvSpPr>
        <p:spPr/>
        <p:txBody>
          <a:bodyPr>
            <a:normAutofit/>
          </a:bodyPr>
          <a:lstStyle/>
          <a:p>
            <a:endParaRPr lang="en-US" sz="2400" dirty="0" smtClean="0">
              <a:solidFill>
                <a:schemeClr val="tx2"/>
              </a:solidFill>
              <a:latin typeface="Arial" panose="020B0604020202020204" pitchFamily="34" charset="0"/>
              <a:cs typeface="Arial" panose="020B0604020202020204" pitchFamily="34" charset="0"/>
            </a:endParaRPr>
          </a:p>
          <a:p>
            <a:endParaRPr lang="en-US" sz="2400" dirty="0">
              <a:solidFill>
                <a:schemeClr val="tx2"/>
              </a:solidFill>
              <a:latin typeface="Arial" panose="020B0604020202020204" pitchFamily="34" charset="0"/>
              <a:cs typeface="Arial" panose="020B0604020202020204" pitchFamily="34" charset="0"/>
            </a:endParaRPr>
          </a:p>
          <a:p>
            <a:r>
              <a:rPr lang="en-US" sz="2400" dirty="0" smtClean="0">
                <a:solidFill>
                  <a:schemeClr val="tx2"/>
                </a:solidFill>
                <a:latin typeface="Arial" panose="020B0604020202020204" pitchFamily="34" charset="0"/>
                <a:cs typeface="Arial" panose="020B0604020202020204" pitchFamily="34" charset="0"/>
              </a:rPr>
              <a:t>Comprehensive </a:t>
            </a:r>
            <a:r>
              <a:rPr lang="en-US" sz="2400" dirty="0">
                <a:solidFill>
                  <a:schemeClr val="tx2"/>
                </a:solidFill>
                <a:latin typeface="Arial" panose="020B0604020202020204" pitchFamily="34" charset="0"/>
                <a:cs typeface="Arial" panose="020B0604020202020204" pitchFamily="34" charset="0"/>
              </a:rPr>
              <a:t>Needs Assessment </a:t>
            </a:r>
          </a:p>
          <a:p>
            <a:endParaRPr lang="en-US" sz="2400" dirty="0">
              <a:solidFill>
                <a:schemeClr val="tx2"/>
              </a:solidFill>
              <a:latin typeface="Arial" panose="020B0604020202020204" pitchFamily="34" charset="0"/>
              <a:cs typeface="Arial" panose="020B0604020202020204" pitchFamily="34" charset="0"/>
            </a:endParaRPr>
          </a:p>
          <a:p>
            <a:r>
              <a:rPr lang="en-US" sz="2400" dirty="0">
                <a:solidFill>
                  <a:schemeClr val="tx2"/>
                </a:solidFill>
                <a:latin typeface="Arial" panose="020B0604020202020204" pitchFamily="34" charset="0"/>
                <a:cs typeface="Arial" panose="020B0604020202020204" pitchFamily="34" charset="0"/>
              </a:rPr>
              <a:t>Care Plan Development </a:t>
            </a:r>
          </a:p>
          <a:p>
            <a:endParaRPr lang="en-US" sz="2400" dirty="0">
              <a:solidFill>
                <a:schemeClr val="tx2"/>
              </a:solidFill>
              <a:latin typeface="Arial" panose="020B0604020202020204" pitchFamily="34" charset="0"/>
              <a:cs typeface="Arial" panose="020B0604020202020204" pitchFamily="34" charset="0"/>
            </a:endParaRPr>
          </a:p>
          <a:p>
            <a:r>
              <a:rPr lang="en-US" sz="2400" dirty="0">
                <a:solidFill>
                  <a:schemeClr val="tx2"/>
                </a:solidFill>
                <a:latin typeface="Arial" panose="020B0604020202020204" pitchFamily="34" charset="0"/>
                <a:cs typeface="Arial" panose="020B0604020202020204" pitchFamily="34" charset="0"/>
              </a:rPr>
              <a:t>Service Authorization and Brokerage</a:t>
            </a:r>
          </a:p>
          <a:p>
            <a:endParaRPr lang="en-US" sz="2400" dirty="0">
              <a:solidFill>
                <a:schemeClr val="tx2"/>
              </a:solidFill>
              <a:latin typeface="Arial" panose="020B0604020202020204" pitchFamily="34" charset="0"/>
              <a:cs typeface="Arial" panose="020B0604020202020204" pitchFamily="34" charset="0"/>
            </a:endParaRPr>
          </a:p>
          <a:p>
            <a:r>
              <a:rPr lang="en-US" sz="2400" dirty="0">
                <a:solidFill>
                  <a:schemeClr val="tx2"/>
                </a:solidFill>
                <a:latin typeface="Arial" panose="020B0604020202020204" pitchFamily="34" charset="0"/>
                <a:cs typeface="Arial" panose="020B0604020202020204" pitchFamily="34" charset="0"/>
              </a:rPr>
              <a:t>Reoccurring </a:t>
            </a:r>
            <a:r>
              <a:rPr lang="en-US" sz="2400" dirty="0" smtClean="0">
                <a:solidFill>
                  <a:schemeClr val="tx2"/>
                </a:solidFill>
                <a:latin typeface="Arial" panose="020B0604020202020204" pitchFamily="34" charset="0"/>
                <a:cs typeface="Arial" panose="020B0604020202020204" pitchFamily="34" charset="0"/>
              </a:rPr>
              <a:t>Visits</a:t>
            </a:r>
          </a:p>
          <a:p>
            <a:endParaRPr lang="en-US" dirty="0"/>
          </a:p>
          <a:p>
            <a:pPr lvl="0"/>
            <a:endParaRPr lang="en-US" dirty="0"/>
          </a:p>
        </p:txBody>
      </p:sp>
    </p:spTree>
    <p:extLst>
      <p:ext uri="{BB962C8B-B14F-4D97-AF65-F5344CB8AC3E}">
        <p14:creationId xmlns:p14="http://schemas.microsoft.com/office/powerpoint/2010/main" val="20085853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b="1" dirty="0" smtClean="0"/>
              <a:t/>
            </a:r>
            <a:br>
              <a:rPr lang="en-US" sz="3600" b="1" dirty="0" smtClean="0"/>
            </a:br>
            <a:r>
              <a:rPr lang="en-US" sz="3200" dirty="0"/>
              <a:t/>
            </a:r>
            <a:br>
              <a:rPr lang="en-US" sz="3200" dirty="0"/>
            </a:br>
            <a:r>
              <a:rPr lang="en-US" sz="4900" b="1" dirty="0" smtClean="0"/>
              <a:t>Oneida County Overview</a:t>
            </a:r>
            <a:br>
              <a:rPr lang="en-US" sz="4900" b="1" dirty="0" smtClean="0"/>
            </a:br>
            <a:endParaRPr lang="en-US" sz="4900" dirty="0"/>
          </a:p>
        </p:txBody>
      </p:sp>
      <p:sp>
        <p:nvSpPr>
          <p:cNvPr id="3" name="Content Placeholder 2"/>
          <p:cNvSpPr>
            <a:spLocks noGrp="1"/>
          </p:cNvSpPr>
          <p:nvPr>
            <p:ph idx="1"/>
          </p:nvPr>
        </p:nvSpPr>
        <p:spPr/>
        <p:txBody>
          <a:bodyPr>
            <a:normAutofit fontScale="92500"/>
          </a:bodyPr>
          <a:lstStyle/>
          <a:p>
            <a:pPr>
              <a:lnSpc>
                <a:spcPct val="90000"/>
              </a:lnSpc>
            </a:pPr>
            <a:endParaRPr lang="en-US" dirty="0" smtClean="0"/>
          </a:p>
          <a:p>
            <a:pPr>
              <a:lnSpc>
                <a:spcPct val="90000"/>
              </a:lnSpc>
            </a:pPr>
            <a:r>
              <a:rPr lang="en-US" dirty="0" smtClean="0">
                <a:solidFill>
                  <a:schemeClr val="tx2"/>
                </a:solidFill>
                <a:latin typeface="Arial" panose="020B0604020202020204" pitchFamily="34" charset="0"/>
                <a:cs typeface="Arial" panose="020B0604020202020204" pitchFamily="34" charset="0"/>
              </a:rPr>
              <a:t>Public </a:t>
            </a:r>
            <a:r>
              <a:rPr lang="en-US" dirty="0">
                <a:solidFill>
                  <a:schemeClr val="tx2"/>
                </a:solidFill>
                <a:latin typeface="Arial" panose="020B0604020202020204" pitchFamily="34" charset="0"/>
                <a:cs typeface="Arial" panose="020B0604020202020204" pitchFamily="34" charset="0"/>
              </a:rPr>
              <a:t>and Private Partnerships for service Provision </a:t>
            </a:r>
            <a:endParaRPr lang="en-US" dirty="0" smtClean="0">
              <a:solidFill>
                <a:schemeClr val="tx2"/>
              </a:solidFill>
              <a:latin typeface="Arial" panose="020B0604020202020204" pitchFamily="34" charset="0"/>
              <a:cs typeface="Arial" panose="020B0604020202020204" pitchFamily="34" charset="0"/>
            </a:endParaRPr>
          </a:p>
          <a:p>
            <a:pPr>
              <a:lnSpc>
                <a:spcPct val="90000"/>
              </a:lnSpc>
            </a:pPr>
            <a:r>
              <a:rPr lang="en-US" dirty="0">
                <a:solidFill>
                  <a:schemeClr val="tx2"/>
                </a:solidFill>
                <a:latin typeface="Arial" panose="020B0604020202020204" pitchFamily="34" charset="0"/>
                <a:cs typeface="Arial" panose="020B0604020202020204" pitchFamily="34" charset="0"/>
              </a:rPr>
              <a:t>Operate a Single Point of Entry for all Long Term Care </a:t>
            </a:r>
            <a:r>
              <a:rPr lang="en-US" dirty="0" smtClean="0">
                <a:solidFill>
                  <a:schemeClr val="tx2"/>
                </a:solidFill>
                <a:latin typeface="Arial" panose="020B0604020202020204" pitchFamily="34" charset="0"/>
                <a:cs typeface="Arial" panose="020B0604020202020204" pitchFamily="34" charset="0"/>
              </a:rPr>
              <a:t>Services</a:t>
            </a:r>
          </a:p>
          <a:p>
            <a:pPr>
              <a:lnSpc>
                <a:spcPct val="90000"/>
              </a:lnSpc>
            </a:pPr>
            <a:r>
              <a:rPr lang="en-US" dirty="0" smtClean="0">
                <a:solidFill>
                  <a:schemeClr val="tx2"/>
                </a:solidFill>
                <a:latin typeface="Arial" panose="020B0604020202020204" pitchFamily="34" charset="0"/>
                <a:cs typeface="Arial" panose="020B0604020202020204" pitchFamily="34" charset="0"/>
              </a:rPr>
              <a:t>Provides Medicaid Long Term Care Assessment </a:t>
            </a:r>
            <a:endParaRPr lang="en-US" dirty="0">
              <a:solidFill>
                <a:schemeClr val="tx2"/>
              </a:solidFill>
              <a:latin typeface="Arial" panose="020B0604020202020204" pitchFamily="34" charset="0"/>
              <a:cs typeface="Arial" panose="020B0604020202020204" pitchFamily="34" charset="0"/>
            </a:endParaRPr>
          </a:p>
          <a:p>
            <a:pPr>
              <a:lnSpc>
                <a:spcPct val="90000"/>
              </a:lnSpc>
            </a:pPr>
            <a:r>
              <a:rPr lang="en-US" dirty="0" err="1">
                <a:solidFill>
                  <a:schemeClr val="tx2"/>
                </a:solidFill>
                <a:latin typeface="Arial" panose="020B0604020202020204" pitchFamily="34" charset="0"/>
                <a:cs typeface="Arial" panose="020B0604020202020204" pitchFamily="34" charset="0"/>
              </a:rPr>
              <a:t>NYConnects</a:t>
            </a:r>
            <a:r>
              <a:rPr lang="en-US" dirty="0">
                <a:solidFill>
                  <a:schemeClr val="tx2"/>
                </a:solidFill>
                <a:latin typeface="Arial" panose="020B0604020202020204" pitchFamily="34" charset="0"/>
                <a:cs typeface="Arial" panose="020B0604020202020204" pitchFamily="34" charset="0"/>
              </a:rPr>
              <a:t> (ADRC) </a:t>
            </a:r>
            <a:r>
              <a:rPr lang="en-US" dirty="0" smtClean="0">
                <a:solidFill>
                  <a:schemeClr val="tx2"/>
                </a:solidFill>
                <a:latin typeface="Arial" panose="020B0604020202020204" pitchFamily="34" charset="0"/>
                <a:cs typeface="Arial" panose="020B0604020202020204" pitchFamily="34" charset="0"/>
              </a:rPr>
              <a:t>– No Wrong Door Central </a:t>
            </a:r>
            <a:r>
              <a:rPr lang="en-US" dirty="0">
                <a:solidFill>
                  <a:schemeClr val="tx2"/>
                </a:solidFill>
                <a:latin typeface="Arial" panose="020B0604020202020204" pitchFamily="34" charset="0"/>
                <a:cs typeface="Arial" panose="020B0604020202020204" pitchFamily="34" charset="0"/>
              </a:rPr>
              <a:t>Intake </a:t>
            </a:r>
            <a:endParaRPr lang="en-US" dirty="0" smtClean="0">
              <a:solidFill>
                <a:schemeClr val="tx2"/>
              </a:solidFill>
              <a:latin typeface="Arial" panose="020B0604020202020204" pitchFamily="34" charset="0"/>
              <a:cs typeface="Arial" panose="020B0604020202020204" pitchFamily="34" charset="0"/>
            </a:endParaRPr>
          </a:p>
          <a:p>
            <a:pPr>
              <a:lnSpc>
                <a:spcPct val="90000"/>
              </a:lnSpc>
            </a:pPr>
            <a:r>
              <a:rPr lang="en-US" dirty="0" smtClean="0">
                <a:solidFill>
                  <a:schemeClr val="tx2"/>
                </a:solidFill>
                <a:latin typeface="Arial" panose="020B0604020202020204" pitchFamily="34" charset="0"/>
                <a:cs typeface="Arial" panose="020B0604020202020204" pitchFamily="34" charset="0"/>
              </a:rPr>
              <a:t>Administrative Office: 120 </a:t>
            </a:r>
            <a:r>
              <a:rPr lang="en-US" dirty="0">
                <a:solidFill>
                  <a:schemeClr val="tx2"/>
                </a:solidFill>
                <a:latin typeface="Arial" panose="020B0604020202020204" pitchFamily="34" charset="0"/>
                <a:cs typeface="Arial" panose="020B0604020202020204" pitchFamily="34" charset="0"/>
              </a:rPr>
              <a:t>Airline Street, </a:t>
            </a:r>
            <a:r>
              <a:rPr lang="en-US" dirty="0" err="1" smtClean="0">
                <a:solidFill>
                  <a:schemeClr val="tx2"/>
                </a:solidFill>
                <a:latin typeface="Arial" panose="020B0604020202020204" pitchFamily="34" charset="0"/>
                <a:cs typeface="Arial" panose="020B0604020202020204" pitchFamily="34" charset="0"/>
              </a:rPr>
              <a:t>Oriskany</a:t>
            </a:r>
            <a:endParaRPr lang="en-US" dirty="0">
              <a:solidFill>
                <a:schemeClr val="tx2"/>
              </a:solidFill>
              <a:latin typeface="Arial" panose="020B0604020202020204" pitchFamily="34" charset="0"/>
              <a:cs typeface="Arial" panose="020B0604020202020204" pitchFamily="34" charset="0"/>
            </a:endParaRPr>
          </a:p>
          <a:p>
            <a:pPr>
              <a:lnSpc>
                <a:spcPct val="90000"/>
              </a:lnSpc>
            </a:pPr>
            <a:r>
              <a:rPr lang="en-US" dirty="0" smtClean="0">
                <a:solidFill>
                  <a:schemeClr val="tx2"/>
                </a:solidFill>
                <a:latin typeface="Arial" panose="020B0604020202020204" pitchFamily="34" charset="0"/>
                <a:cs typeface="Arial" panose="020B0604020202020204" pitchFamily="34" charset="0"/>
              </a:rPr>
              <a:t>Two (2) Client Service Offices: Utica &amp; Rome</a:t>
            </a:r>
            <a:endParaRPr lang="en-US" dirty="0">
              <a:solidFill>
                <a:schemeClr val="tx2"/>
              </a:solidFill>
              <a:latin typeface="Arial" panose="020B0604020202020204" pitchFamily="34" charset="0"/>
              <a:cs typeface="Arial" panose="020B0604020202020204" pitchFamily="34" charset="0"/>
            </a:endParaRPr>
          </a:p>
          <a:p>
            <a:pPr>
              <a:lnSpc>
                <a:spcPct val="90000"/>
              </a:lnSpc>
            </a:pPr>
            <a:r>
              <a:rPr lang="en-US" dirty="0">
                <a:solidFill>
                  <a:schemeClr val="tx2"/>
                </a:solidFill>
                <a:latin typeface="Arial" panose="020B0604020202020204" pitchFamily="34" charset="0"/>
                <a:cs typeface="Arial" panose="020B0604020202020204" pitchFamily="34" charset="0"/>
              </a:rPr>
              <a:t>Monthly Outreach Site Visits</a:t>
            </a:r>
          </a:p>
          <a:p>
            <a:pPr>
              <a:lnSpc>
                <a:spcPct val="90000"/>
              </a:lnSpc>
            </a:pPr>
            <a:r>
              <a:rPr lang="en-US" dirty="0">
                <a:solidFill>
                  <a:schemeClr val="tx2"/>
                </a:solidFill>
                <a:latin typeface="Arial" panose="020B0604020202020204" pitchFamily="34" charset="0"/>
                <a:cs typeface="Arial" panose="020B0604020202020204" pitchFamily="34" charset="0"/>
              </a:rPr>
              <a:t>Case Management </a:t>
            </a:r>
            <a:r>
              <a:rPr lang="en-US" dirty="0" smtClean="0">
                <a:solidFill>
                  <a:schemeClr val="tx2"/>
                </a:solidFill>
                <a:latin typeface="Arial" panose="020B0604020202020204" pitchFamily="34" charset="0"/>
                <a:cs typeface="Arial" panose="020B0604020202020204" pitchFamily="34" charset="0"/>
              </a:rPr>
              <a:t>Teams- Utica; Rome; South</a:t>
            </a:r>
          </a:p>
          <a:p>
            <a:pPr>
              <a:lnSpc>
                <a:spcPct val="90000"/>
              </a:lnSpc>
            </a:pPr>
            <a:r>
              <a:rPr lang="en-US" dirty="0" smtClean="0">
                <a:solidFill>
                  <a:schemeClr val="tx2"/>
                </a:solidFill>
                <a:latin typeface="Arial" panose="020B0604020202020204" pitchFamily="34" charset="0"/>
                <a:cs typeface="Arial" panose="020B0604020202020204" pitchFamily="34" charset="0"/>
              </a:rPr>
              <a:t>Registered Nurses; Case Managers; Aging Services Case Aides</a:t>
            </a:r>
          </a:p>
          <a:p>
            <a:pPr>
              <a:lnSpc>
                <a:spcPct val="90000"/>
              </a:lnSpc>
            </a:pPr>
            <a:r>
              <a:rPr lang="en-US" dirty="0" smtClean="0">
                <a:solidFill>
                  <a:schemeClr val="tx2"/>
                </a:solidFill>
                <a:latin typeface="Arial" panose="020B0604020202020204" pitchFamily="34" charset="0"/>
                <a:cs typeface="Arial" panose="020B0604020202020204" pitchFamily="34" charset="0"/>
              </a:rPr>
              <a:t>Serve Age 60+; Disabled under age 60; Family Caregivers</a:t>
            </a:r>
          </a:p>
          <a:p>
            <a:pPr>
              <a:lnSpc>
                <a:spcPct val="90000"/>
              </a:lnSpc>
            </a:pPr>
            <a:r>
              <a:rPr lang="en-US" dirty="0" smtClean="0">
                <a:solidFill>
                  <a:schemeClr val="tx2"/>
                </a:solidFill>
                <a:latin typeface="Arial" panose="020B0604020202020204" pitchFamily="34" charset="0"/>
                <a:cs typeface="Arial" panose="020B0604020202020204" pitchFamily="34" charset="0"/>
              </a:rPr>
              <a:t>Co located with Oneida County Department of Mental Health </a:t>
            </a:r>
          </a:p>
          <a:p>
            <a:pPr>
              <a:lnSpc>
                <a:spcPct val="90000"/>
              </a:lnSpc>
            </a:pPr>
            <a:endParaRPr lang="en-US" dirty="0" smtClean="0"/>
          </a:p>
          <a:p>
            <a:pPr>
              <a:lnSpc>
                <a:spcPct val="90000"/>
              </a:lnSpc>
            </a:pPr>
            <a:endParaRPr lang="en-US" dirty="0"/>
          </a:p>
          <a:p>
            <a:pPr marL="0" lvl="0" indent="0">
              <a:buNone/>
            </a:pPr>
            <a:endParaRPr lang="en-US" dirty="0"/>
          </a:p>
        </p:txBody>
      </p:sp>
    </p:spTree>
    <p:extLst>
      <p:ext uri="{BB962C8B-B14F-4D97-AF65-F5344CB8AC3E}">
        <p14:creationId xmlns:p14="http://schemas.microsoft.com/office/powerpoint/2010/main" val="4176818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dirty="0" smtClean="0">
                <a:solidFill>
                  <a:schemeClr val="tx2">
                    <a:lumMod val="75000"/>
                  </a:schemeClr>
                </a:solidFill>
                <a:latin typeface="Century Gothic" pitchFamily="34" charset="0"/>
              </a:rPr>
              <a:t>Fulton Co. Office for Aging/Youth</a:t>
            </a:r>
            <a:endParaRPr lang="en-US" dirty="0">
              <a:solidFill>
                <a:schemeClr val="tx2">
                  <a:lumMod val="75000"/>
                </a:schemeClr>
              </a:solidFill>
              <a:latin typeface="Century Gothic" pitchFamily="34" charset="0"/>
            </a:endParaRPr>
          </a:p>
        </p:txBody>
      </p:sp>
      <p:graphicFrame>
        <p:nvGraphicFramePr>
          <p:cNvPr id="4" name="Content Placeholder 3"/>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71169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sz="4000" b="1" dirty="0"/>
              <a:t>NY Connects</a:t>
            </a:r>
            <a:endParaRPr lang="en-US" dirty="0">
              <a:latin typeface="Century Gothic" pitchFamily="34" charset="0"/>
            </a:endParaRPr>
          </a:p>
        </p:txBody>
      </p:sp>
      <p:sp>
        <p:nvSpPr>
          <p:cNvPr id="2" name="Content Placeholder 1"/>
          <p:cNvSpPr>
            <a:spLocks noGrp="1"/>
          </p:cNvSpPr>
          <p:nvPr>
            <p:ph sz="quarter" idx="1"/>
          </p:nvPr>
        </p:nvSpPr>
        <p:spPr>
          <a:xfrm>
            <a:off x="457200" y="1600200"/>
            <a:ext cx="7620000" cy="4343400"/>
          </a:xfrm>
        </p:spPr>
        <p:txBody>
          <a:bodyPr/>
          <a:lstStyle/>
          <a:p>
            <a:pPr marL="114300" indent="0">
              <a:buNone/>
            </a:pPr>
            <a:endParaRPr lang="en-US" dirty="0" smtClean="0"/>
          </a:p>
          <a:p>
            <a:pPr marL="114300" indent="0">
              <a:buNone/>
            </a:pPr>
            <a:endParaRPr lang="en-US" dirty="0" smtClean="0"/>
          </a:p>
          <a:p>
            <a:endParaRPr lang="en-US" dirty="0"/>
          </a:p>
          <a:p>
            <a:endParaRPr lang="en-US" dirty="0" smtClean="0"/>
          </a:p>
          <a:p>
            <a:endParaRPr lang="en-US" dirty="0" smtClean="0"/>
          </a:p>
          <a:p>
            <a:pPr>
              <a:buNone/>
            </a:pPr>
            <a:endParaRPr lang="en-US" dirty="0" smtClean="0"/>
          </a:p>
          <a:p>
            <a:endParaRPr lang="en-US" dirty="0" smtClean="0"/>
          </a:p>
          <a:p>
            <a:pPr algn="ctr">
              <a:buNone/>
            </a:pPr>
            <a:r>
              <a:rPr lang="en-US" b="1" dirty="0" smtClean="0">
                <a:solidFill>
                  <a:srgbClr val="990099"/>
                </a:solidFill>
                <a:latin typeface="Aharoni" pitchFamily="2" charset="-79"/>
                <a:cs typeface="Aharoni" pitchFamily="2" charset="-79"/>
              </a:rPr>
              <a:t>of Fulton County</a:t>
            </a:r>
          </a:p>
          <a:p>
            <a:pPr algn="ctr">
              <a:buNone/>
            </a:pPr>
            <a:r>
              <a:rPr lang="en-US" sz="4400" b="1" dirty="0" smtClean="0">
                <a:solidFill>
                  <a:srgbClr val="990099"/>
                </a:solidFill>
                <a:latin typeface="Aharoni" pitchFamily="2" charset="-79"/>
                <a:cs typeface="Aharoni" pitchFamily="2" charset="-79"/>
              </a:rPr>
              <a:t>518-736-5650</a:t>
            </a:r>
          </a:p>
          <a:p>
            <a:pPr>
              <a:buNone/>
            </a:pPr>
            <a:endParaRPr lang="en-US" dirty="0"/>
          </a:p>
        </p:txBody>
      </p:sp>
      <p:pic>
        <p:nvPicPr>
          <p:cNvPr id="5" name="Picture 4" descr="C:\Users\AFettinger\AppData\Local\Microsoft\Windows\Temporary Internet Files\Content.Outlook\W6I7FOH3\NY Connects_Logo2_8 17 15 official.png"/>
          <p:cNvPicPr/>
          <p:nvPr/>
        </p:nvPicPr>
        <p:blipFill>
          <a:blip r:embed="rId3" cstate="print"/>
          <a:srcRect/>
          <a:stretch>
            <a:fillRect/>
          </a:stretch>
        </p:blipFill>
        <p:spPr bwMode="auto">
          <a:xfrm>
            <a:off x="1371600" y="1981200"/>
            <a:ext cx="5562600" cy="2313709"/>
          </a:xfrm>
          <a:prstGeom prst="rect">
            <a:avLst/>
          </a:prstGeom>
          <a:noFill/>
          <a:ln w="9525">
            <a:noFill/>
            <a:miter lim="800000"/>
            <a:headEnd/>
            <a:tailEnd/>
          </a:ln>
        </p:spPr>
      </p:pic>
    </p:spTree>
    <p:extLst>
      <p:ext uri="{BB962C8B-B14F-4D97-AF65-F5344CB8AC3E}">
        <p14:creationId xmlns:p14="http://schemas.microsoft.com/office/powerpoint/2010/main" val="21470548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277</TotalTime>
  <Words>485</Words>
  <Application>Microsoft Office PowerPoint</Application>
  <PresentationFormat>On-screen Show (4:3)</PresentationFormat>
  <Paragraphs>128</Paragraphs>
  <Slides>13</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Aharoni</vt:lpstr>
      <vt:lpstr>Arial</vt:lpstr>
      <vt:lpstr>Calibri</vt:lpstr>
      <vt:lpstr>Cambria</vt:lpstr>
      <vt:lpstr>Century Gothic</vt:lpstr>
      <vt:lpstr>Adjacency</vt:lpstr>
      <vt:lpstr>    Helping Older Persons and Caregivers Obtain  Community based services and Long Term Care   An Area Agency on Aging  Overview  Andrea Fettinger, Director Fulton County OFA Michael Romano, Director Oneida County OFA/OCC </vt:lpstr>
      <vt:lpstr>Mission and Overview</vt:lpstr>
      <vt:lpstr>Funding</vt:lpstr>
      <vt:lpstr>Core Services</vt:lpstr>
      <vt:lpstr>Core Services</vt:lpstr>
      <vt:lpstr> Home Visits </vt:lpstr>
      <vt:lpstr>  Oneida County Overview </vt:lpstr>
      <vt:lpstr>Fulton Co. Office for Aging/Youth</vt:lpstr>
      <vt:lpstr>NY Connects</vt:lpstr>
      <vt:lpstr>NY Connects</vt:lpstr>
      <vt:lpstr>NY Connects</vt:lpstr>
      <vt:lpstr>Returning Home from Hospital</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Oneida County  Expanded EISEP</dc:title>
  <dc:creator>Mike</dc:creator>
  <cp:lastModifiedBy>Romano, Michael</cp:lastModifiedBy>
  <cp:revision>30</cp:revision>
  <cp:lastPrinted>2013-12-05T13:04:04Z</cp:lastPrinted>
  <dcterms:created xsi:type="dcterms:W3CDTF">2006-08-16T00:00:00Z</dcterms:created>
  <dcterms:modified xsi:type="dcterms:W3CDTF">2019-01-20T14:57:22Z</dcterms:modified>
</cp:coreProperties>
</file>